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  <p:sldMasterId id="2147483801" r:id="rId2"/>
  </p:sldMasterIdLst>
  <p:sldIdLst>
    <p:sldId id="265" r:id="rId3"/>
    <p:sldId id="263" r:id="rId4"/>
    <p:sldId id="266" r:id="rId5"/>
    <p:sldId id="257" r:id="rId6"/>
    <p:sldId id="258" r:id="rId7"/>
    <p:sldId id="281" r:id="rId8"/>
    <p:sldId id="260" r:id="rId9"/>
    <p:sldId id="261" r:id="rId10"/>
    <p:sldId id="262" r:id="rId11"/>
    <p:sldId id="267" r:id="rId12"/>
    <p:sldId id="268" r:id="rId13"/>
    <p:sldId id="269" r:id="rId14"/>
    <p:sldId id="282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8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0E0"/>
    <a:srgbClr val="07E9D9"/>
    <a:srgbClr val="4BA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CC423D-33B9-4BE2-912F-E680BF004DA7}" v="5354" dt="2020-09-25T06:13:21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5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75112B-427B-4E72-AF4B-EC3A8A9D328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BC3357C-7BE1-438D-9762-91ACDA1285C3}">
      <dgm:prSet phldrT="[텍스트]" custT="1"/>
      <dgm:spPr>
        <a:solidFill>
          <a:schemeClr val="accent2">
            <a:lumMod val="60000"/>
            <a:lumOff val="40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4000" dirty="0" smtClean="0">
              <a:latin typeface="Tw Cen MT" panose="020B0602020104020603" pitchFamily="34" charset="0"/>
            </a:rPr>
            <a:t>In Game</a:t>
          </a:r>
          <a:endParaRPr lang="ko-KR" altLang="en-US" sz="4000" dirty="0">
            <a:latin typeface="Tw Cen MT" panose="020B0602020104020603" pitchFamily="34" charset="0"/>
          </a:endParaRPr>
        </a:p>
      </dgm:t>
    </dgm:pt>
    <dgm:pt modelId="{777695BC-6289-49C3-8D0E-9197F3510989}" type="parTrans" cxnId="{301D2742-209C-4D61-BE38-E40268A14578}">
      <dgm:prSet/>
      <dgm:spPr/>
      <dgm:t>
        <a:bodyPr/>
        <a:lstStyle/>
        <a:p>
          <a:pPr latinLnBrk="1"/>
          <a:endParaRPr lang="ko-KR" altLang="en-US"/>
        </a:p>
      </dgm:t>
    </dgm:pt>
    <dgm:pt modelId="{D39A6D88-A017-4807-AF8B-C02AAF0BC0B1}" type="sibTrans" cxnId="{301D2742-209C-4D61-BE38-E40268A14578}">
      <dgm:prSet/>
      <dgm:spPr/>
      <dgm:t>
        <a:bodyPr/>
        <a:lstStyle/>
        <a:p>
          <a:pPr latinLnBrk="1"/>
          <a:endParaRPr lang="ko-KR" altLang="en-US"/>
        </a:p>
      </dgm:t>
    </dgm:pt>
    <dgm:pt modelId="{84AE2B8D-83CF-461B-B800-CC539CE8C51F}">
      <dgm:prSet phldrT="[텍스트]" custT="1"/>
      <dgm:spPr>
        <a:solidFill>
          <a:schemeClr val="accent2">
            <a:lumMod val="60000"/>
            <a:lumOff val="40000"/>
          </a:schemeClr>
        </a:solidFill>
        <a:effectLst>
          <a:softEdge rad="63500"/>
        </a:effectLst>
      </dgm:spPr>
      <dgm:t>
        <a:bodyPr/>
        <a:lstStyle/>
        <a:p>
          <a:pPr latinLnBrk="1"/>
          <a:r>
            <a:rPr lang="en-US" altLang="ko-KR" sz="3600" b="0" dirty="0" smtClean="0">
              <a:latin typeface="Tw Cen MT" panose="020B0602020104020603" pitchFamily="34" charset="0"/>
            </a:rPr>
            <a:t>Player</a:t>
          </a:r>
          <a:endParaRPr lang="ko-KR" altLang="en-US" sz="3600" b="0" dirty="0">
            <a:latin typeface="Tw Cen MT" panose="020B0602020104020603" pitchFamily="34" charset="0"/>
          </a:endParaRPr>
        </a:p>
      </dgm:t>
    </dgm:pt>
    <dgm:pt modelId="{6F85C75D-3E77-493F-985D-4AEC13FA323B}" type="parTrans" cxnId="{01F014E4-FF8E-49C1-8EF0-28C2B7014518}">
      <dgm:prSet/>
      <dgm:spPr/>
      <dgm:t>
        <a:bodyPr/>
        <a:lstStyle/>
        <a:p>
          <a:pPr latinLnBrk="1"/>
          <a:endParaRPr lang="ko-KR" altLang="en-US"/>
        </a:p>
      </dgm:t>
    </dgm:pt>
    <dgm:pt modelId="{709400E1-6E10-4A55-B168-1083561A9843}" type="sibTrans" cxnId="{01F014E4-FF8E-49C1-8EF0-28C2B7014518}">
      <dgm:prSet/>
      <dgm:spPr/>
      <dgm:t>
        <a:bodyPr/>
        <a:lstStyle/>
        <a:p>
          <a:pPr latinLnBrk="1"/>
          <a:endParaRPr lang="ko-KR" altLang="en-US"/>
        </a:p>
      </dgm:t>
    </dgm:pt>
    <dgm:pt modelId="{C5CB8D15-6AA4-4BF8-BD3C-B0E8AF6164AE}">
      <dgm:prSet phldrT="[텍스트]" custT="1"/>
      <dgm:spPr>
        <a:solidFill>
          <a:schemeClr val="accent2">
            <a:lumMod val="60000"/>
            <a:lumOff val="40000"/>
          </a:schemeClr>
        </a:solidFill>
        <a:effectLst>
          <a:softEdge rad="63500"/>
        </a:effectLst>
      </dgm:spPr>
      <dgm:t>
        <a:bodyPr/>
        <a:lstStyle/>
        <a:p>
          <a:pPr latinLnBrk="1"/>
          <a:r>
            <a:rPr lang="en-US" altLang="ko-KR" sz="3600" dirty="0" smtClean="0">
              <a:latin typeface="Tw Cen MT" panose="020B0602020104020603" pitchFamily="34" charset="0"/>
            </a:rPr>
            <a:t>Farm</a:t>
          </a:r>
          <a:endParaRPr lang="ko-KR" altLang="en-US" sz="3600" dirty="0">
            <a:latin typeface="Tw Cen MT" panose="020B0602020104020603" pitchFamily="34" charset="0"/>
          </a:endParaRPr>
        </a:p>
      </dgm:t>
    </dgm:pt>
    <dgm:pt modelId="{A57AC680-409E-4EDA-82DC-FB3D1BE63299}" type="parTrans" cxnId="{04283303-D5B7-4F09-A49B-81E016EBFB92}">
      <dgm:prSet/>
      <dgm:spPr/>
      <dgm:t>
        <a:bodyPr/>
        <a:lstStyle/>
        <a:p>
          <a:pPr latinLnBrk="1"/>
          <a:endParaRPr lang="ko-KR" altLang="en-US"/>
        </a:p>
      </dgm:t>
    </dgm:pt>
    <dgm:pt modelId="{39828062-AAB2-4F83-9D98-40D46A49B55D}" type="sibTrans" cxnId="{04283303-D5B7-4F09-A49B-81E016EBFB92}">
      <dgm:prSet/>
      <dgm:spPr/>
      <dgm:t>
        <a:bodyPr/>
        <a:lstStyle/>
        <a:p>
          <a:pPr latinLnBrk="1"/>
          <a:endParaRPr lang="ko-KR" altLang="en-US"/>
        </a:p>
      </dgm:t>
    </dgm:pt>
    <dgm:pt modelId="{514084DF-11C3-484D-8945-CA052FD1733A}">
      <dgm:prSet custT="1"/>
      <dgm:spPr>
        <a:solidFill>
          <a:schemeClr val="accent2">
            <a:lumMod val="60000"/>
            <a:lumOff val="40000"/>
          </a:schemeClr>
        </a:solidFill>
        <a:effectLst>
          <a:softEdge rad="63500"/>
        </a:effectLst>
      </dgm:spPr>
      <dgm:t>
        <a:bodyPr/>
        <a:lstStyle/>
        <a:p>
          <a:pPr latinLnBrk="1"/>
          <a:r>
            <a:rPr lang="en-US" altLang="ko-KR" sz="3200" dirty="0" smtClean="0">
              <a:latin typeface="Tw Cen MT" panose="020B0602020104020603" pitchFamily="34" charset="0"/>
            </a:rPr>
            <a:t>Inventory</a:t>
          </a:r>
          <a:endParaRPr lang="ko-KR" altLang="en-US" sz="3200" dirty="0">
            <a:latin typeface="Tw Cen MT" panose="020B0602020104020603" pitchFamily="34" charset="0"/>
          </a:endParaRPr>
        </a:p>
      </dgm:t>
    </dgm:pt>
    <dgm:pt modelId="{2A2E3E57-DD00-4E29-80B4-AA490FAC760B}" type="parTrans" cxnId="{5763A593-6FA7-4E4A-A932-BEE579C6979D}">
      <dgm:prSet/>
      <dgm:spPr/>
      <dgm:t>
        <a:bodyPr/>
        <a:lstStyle/>
        <a:p>
          <a:pPr latinLnBrk="1"/>
          <a:endParaRPr lang="ko-KR" altLang="en-US"/>
        </a:p>
      </dgm:t>
    </dgm:pt>
    <dgm:pt modelId="{70F1E26F-6513-429C-8806-DABC64311502}" type="sibTrans" cxnId="{5763A593-6FA7-4E4A-A932-BEE579C6979D}">
      <dgm:prSet/>
      <dgm:spPr/>
      <dgm:t>
        <a:bodyPr/>
        <a:lstStyle/>
        <a:p>
          <a:pPr latinLnBrk="1"/>
          <a:endParaRPr lang="ko-KR" altLang="en-US"/>
        </a:p>
      </dgm:t>
    </dgm:pt>
    <dgm:pt modelId="{ABA1E8E4-E0AD-4D2C-AAC8-4861756FEB09}">
      <dgm:prSet custT="1"/>
      <dgm:spPr>
        <a:solidFill>
          <a:schemeClr val="accent2">
            <a:lumMod val="60000"/>
            <a:lumOff val="40000"/>
          </a:schemeClr>
        </a:solidFill>
        <a:effectLst>
          <a:softEdge rad="63500"/>
        </a:effectLst>
      </dgm:spPr>
      <dgm:t>
        <a:bodyPr/>
        <a:lstStyle/>
        <a:p>
          <a:pPr latinLnBrk="1"/>
          <a:r>
            <a:rPr lang="en-US" altLang="ko-KR" sz="3600" dirty="0" smtClean="0">
              <a:latin typeface="Tw Cen MT" panose="020B0602020104020603" pitchFamily="34" charset="0"/>
            </a:rPr>
            <a:t>Shop</a:t>
          </a:r>
          <a:endParaRPr lang="ko-KR" altLang="en-US" sz="3600" dirty="0">
            <a:latin typeface="Tw Cen MT" panose="020B0602020104020603" pitchFamily="34" charset="0"/>
          </a:endParaRPr>
        </a:p>
      </dgm:t>
    </dgm:pt>
    <dgm:pt modelId="{0410F669-3A80-45D2-A8A8-4718296BA552}" type="parTrans" cxnId="{A61BE57F-8570-4870-A828-1033CFBC09C9}">
      <dgm:prSet/>
      <dgm:spPr/>
      <dgm:t>
        <a:bodyPr/>
        <a:lstStyle/>
        <a:p>
          <a:pPr latinLnBrk="1"/>
          <a:endParaRPr lang="ko-KR" altLang="en-US"/>
        </a:p>
      </dgm:t>
    </dgm:pt>
    <dgm:pt modelId="{75D68522-8579-4191-AA3B-4A81A9E464AF}" type="sibTrans" cxnId="{A61BE57F-8570-4870-A828-1033CFBC09C9}">
      <dgm:prSet/>
      <dgm:spPr/>
      <dgm:t>
        <a:bodyPr/>
        <a:lstStyle/>
        <a:p>
          <a:pPr latinLnBrk="1"/>
          <a:endParaRPr lang="ko-KR" altLang="en-US"/>
        </a:p>
      </dgm:t>
    </dgm:pt>
    <dgm:pt modelId="{EE0E2B33-3D3F-465A-9770-FE2E55864844}">
      <dgm:prSet custT="1"/>
      <dgm:spPr>
        <a:solidFill>
          <a:schemeClr val="accent2">
            <a:lumMod val="60000"/>
            <a:lumOff val="40000"/>
          </a:schemeClr>
        </a:solidFill>
        <a:effectLst>
          <a:softEdge rad="63500"/>
        </a:effectLst>
      </dgm:spPr>
      <dgm:t>
        <a:bodyPr/>
        <a:lstStyle/>
        <a:p>
          <a:pPr latinLnBrk="1"/>
          <a:r>
            <a:rPr lang="en-US" altLang="ko-KR" sz="3200" dirty="0" smtClean="0">
              <a:latin typeface="Tw Cen MT" panose="020B0602020104020603" pitchFamily="34" charset="0"/>
            </a:rPr>
            <a:t>Animal</a:t>
          </a:r>
          <a:endParaRPr lang="ko-KR" altLang="en-US" sz="3200" dirty="0">
            <a:latin typeface="Tw Cen MT" panose="020B0602020104020603" pitchFamily="34" charset="0"/>
          </a:endParaRPr>
        </a:p>
      </dgm:t>
    </dgm:pt>
    <dgm:pt modelId="{8B45061A-928F-492A-BE5F-4928A6E4E995}" type="parTrans" cxnId="{6B3AB4CC-50D3-4BF4-B231-310A543D7063}">
      <dgm:prSet/>
      <dgm:spPr/>
      <dgm:t>
        <a:bodyPr/>
        <a:lstStyle/>
        <a:p>
          <a:pPr latinLnBrk="1"/>
          <a:endParaRPr lang="ko-KR" altLang="en-US"/>
        </a:p>
      </dgm:t>
    </dgm:pt>
    <dgm:pt modelId="{A09359DA-727D-46B3-94F4-78704323E845}" type="sibTrans" cxnId="{6B3AB4CC-50D3-4BF4-B231-310A543D7063}">
      <dgm:prSet/>
      <dgm:spPr/>
      <dgm:t>
        <a:bodyPr/>
        <a:lstStyle/>
        <a:p>
          <a:pPr latinLnBrk="1"/>
          <a:endParaRPr lang="ko-KR" altLang="en-US"/>
        </a:p>
      </dgm:t>
    </dgm:pt>
    <dgm:pt modelId="{001AE637-5559-4A60-9967-F51DFA6412F9}">
      <dgm:prSet custT="1"/>
      <dgm:spPr>
        <a:solidFill>
          <a:schemeClr val="accent2">
            <a:lumMod val="60000"/>
            <a:lumOff val="40000"/>
          </a:schemeClr>
        </a:solidFill>
        <a:effectLst>
          <a:softEdge rad="63500"/>
        </a:effectLst>
      </dgm:spPr>
      <dgm:t>
        <a:bodyPr/>
        <a:lstStyle/>
        <a:p>
          <a:pPr latinLnBrk="1"/>
          <a:r>
            <a:rPr lang="en-US" altLang="ko-KR" sz="3200" dirty="0" smtClean="0">
              <a:latin typeface="Tw Cen MT" panose="020B0602020104020603" pitchFamily="34" charset="0"/>
            </a:rPr>
            <a:t>Skill</a:t>
          </a:r>
          <a:endParaRPr lang="ko-KR" altLang="en-US" sz="3200" dirty="0">
            <a:latin typeface="Tw Cen MT" panose="020B0602020104020603" pitchFamily="34" charset="0"/>
          </a:endParaRPr>
        </a:p>
      </dgm:t>
    </dgm:pt>
    <dgm:pt modelId="{E97DD16C-BD52-4CF0-B11C-94D507AF8ECE}" type="parTrans" cxnId="{7A16049B-BD7C-4C28-B712-E5BF30645051}">
      <dgm:prSet/>
      <dgm:spPr/>
      <dgm:t>
        <a:bodyPr/>
        <a:lstStyle/>
        <a:p>
          <a:pPr latinLnBrk="1"/>
          <a:endParaRPr lang="ko-KR" altLang="en-US"/>
        </a:p>
      </dgm:t>
    </dgm:pt>
    <dgm:pt modelId="{119DC36D-067E-43DA-BC0B-3F2A7BEC751E}" type="sibTrans" cxnId="{7A16049B-BD7C-4C28-B712-E5BF30645051}">
      <dgm:prSet/>
      <dgm:spPr/>
      <dgm:t>
        <a:bodyPr/>
        <a:lstStyle/>
        <a:p>
          <a:pPr latinLnBrk="1"/>
          <a:endParaRPr lang="ko-KR" altLang="en-US"/>
        </a:p>
      </dgm:t>
    </dgm:pt>
    <dgm:pt modelId="{2886A164-4703-4D8E-B08C-1A6993E2BB47}">
      <dgm:prSet custT="1"/>
      <dgm:spPr>
        <a:solidFill>
          <a:schemeClr val="accent2">
            <a:lumMod val="60000"/>
            <a:lumOff val="40000"/>
          </a:schemeClr>
        </a:solidFill>
        <a:effectLst>
          <a:softEdge rad="63500"/>
        </a:effectLst>
      </dgm:spPr>
      <dgm:t>
        <a:bodyPr/>
        <a:lstStyle/>
        <a:p>
          <a:pPr latinLnBrk="1"/>
          <a:r>
            <a:rPr lang="en-US" altLang="ko-KR" sz="3200" dirty="0" smtClean="0">
              <a:latin typeface="Tw Cen MT" panose="020B0602020104020603" pitchFamily="34" charset="0"/>
            </a:rPr>
            <a:t>Crop</a:t>
          </a:r>
          <a:endParaRPr lang="ko-KR" altLang="en-US" sz="3200" dirty="0">
            <a:latin typeface="Tw Cen MT" panose="020B0602020104020603" pitchFamily="34" charset="0"/>
          </a:endParaRPr>
        </a:p>
      </dgm:t>
    </dgm:pt>
    <dgm:pt modelId="{A39E2E32-3C05-4591-B0C0-5F94152785F4}" type="parTrans" cxnId="{B687B7AC-9E56-44B2-8226-81FC8BBBB718}">
      <dgm:prSet/>
      <dgm:spPr/>
      <dgm:t>
        <a:bodyPr/>
        <a:lstStyle/>
        <a:p>
          <a:pPr latinLnBrk="1"/>
          <a:endParaRPr lang="ko-KR" altLang="en-US"/>
        </a:p>
      </dgm:t>
    </dgm:pt>
    <dgm:pt modelId="{2618279E-1F27-4D63-B59F-23E59B8950DB}" type="sibTrans" cxnId="{B687B7AC-9E56-44B2-8226-81FC8BBBB718}">
      <dgm:prSet/>
      <dgm:spPr/>
      <dgm:t>
        <a:bodyPr/>
        <a:lstStyle/>
        <a:p>
          <a:pPr latinLnBrk="1"/>
          <a:endParaRPr lang="ko-KR" altLang="en-US"/>
        </a:p>
      </dgm:t>
    </dgm:pt>
    <dgm:pt modelId="{22CA6E1F-A4D4-41E1-B47B-1C5C0C29A6E1}">
      <dgm:prSet custT="1"/>
      <dgm:spPr>
        <a:solidFill>
          <a:schemeClr val="accent2">
            <a:lumMod val="60000"/>
            <a:lumOff val="40000"/>
          </a:schemeClr>
        </a:solidFill>
        <a:effectLst>
          <a:softEdge rad="63500"/>
        </a:effectLst>
      </dgm:spPr>
      <dgm:t>
        <a:bodyPr/>
        <a:lstStyle/>
        <a:p>
          <a:pPr latinLnBrk="1"/>
          <a:r>
            <a:rPr lang="en-US" altLang="ko-KR" sz="3600" dirty="0" smtClean="0">
              <a:latin typeface="Tw Cen MT" panose="020B0602020104020603" pitchFamily="34" charset="0"/>
            </a:rPr>
            <a:t>Mine</a:t>
          </a:r>
          <a:endParaRPr lang="ko-KR" altLang="en-US" sz="3600" dirty="0">
            <a:latin typeface="Tw Cen MT" panose="020B0602020104020603" pitchFamily="34" charset="0"/>
          </a:endParaRPr>
        </a:p>
      </dgm:t>
    </dgm:pt>
    <dgm:pt modelId="{340DF81D-51E4-438B-9DA9-5430F74EE139}" type="parTrans" cxnId="{60EB846F-D9C7-4E84-9864-15F695D1483F}">
      <dgm:prSet/>
      <dgm:spPr/>
      <dgm:t>
        <a:bodyPr/>
        <a:lstStyle/>
        <a:p>
          <a:pPr latinLnBrk="1"/>
          <a:endParaRPr lang="ko-KR" altLang="en-US"/>
        </a:p>
      </dgm:t>
    </dgm:pt>
    <dgm:pt modelId="{AAAA7AEE-6E65-41FD-834E-46F316E306BD}" type="sibTrans" cxnId="{60EB846F-D9C7-4E84-9864-15F695D1483F}">
      <dgm:prSet/>
      <dgm:spPr/>
      <dgm:t>
        <a:bodyPr/>
        <a:lstStyle/>
        <a:p>
          <a:pPr latinLnBrk="1"/>
          <a:endParaRPr lang="ko-KR" altLang="en-US"/>
        </a:p>
      </dgm:t>
    </dgm:pt>
    <dgm:pt modelId="{875C1B68-8B01-4B24-A1FC-757091FC4C2B}">
      <dgm:prSet custT="1"/>
      <dgm:spPr>
        <a:solidFill>
          <a:schemeClr val="accent2">
            <a:lumMod val="60000"/>
            <a:lumOff val="40000"/>
          </a:schemeClr>
        </a:solidFill>
        <a:effectLst>
          <a:softEdge rad="63500"/>
        </a:effectLst>
      </dgm:spPr>
      <dgm:t>
        <a:bodyPr/>
        <a:lstStyle/>
        <a:p>
          <a:pPr latinLnBrk="1"/>
          <a:r>
            <a:rPr lang="en-US" altLang="ko-KR" sz="3200" dirty="0" smtClean="0">
              <a:latin typeface="Tw Cen MT" panose="020B0602020104020603" pitchFamily="34" charset="0"/>
            </a:rPr>
            <a:t>Inventory</a:t>
          </a:r>
          <a:endParaRPr lang="ko-KR" altLang="en-US" sz="3200" dirty="0">
            <a:latin typeface="Tw Cen MT" panose="020B0602020104020603" pitchFamily="34" charset="0"/>
          </a:endParaRPr>
        </a:p>
      </dgm:t>
    </dgm:pt>
    <dgm:pt modelId="{BD028F6C-8F5C-4B55-AB98-7C74E9402664}" type="parTrans" cxnId="{67256D7C-0158-40E0-9EDE-AB1C80FA7AA8}">
      <dgm:prSet/>
      <dgm:spPr/>
      <dgm:t>
        <a:bodyPr/>
        <a:lstStyle/>
        <a:p>
          <a:pPr latinLnBrk="1"/>
          <a:endParaRPr lang="ko-KR" altLang="en-US"/>
        </a:p>
      </dgm:t>
    </dgm:pt>
    <dgm:pt modelId="{4C7D6E19-AD3D-4297-9BE9-B3BA27755574}" type="sibTrans" cxnId="{67256D7C-0158-40E0-9EDE-AB1C80FA7AA8}">
      <dgm:prSet/>
      <dgm:spPr/>
      <dgm:t>
        <a:bodyPr/>
        <a:lstStyle/>
        <a:p>
          <a:pPr latinLnBrk="1"/>
          <a:endParaRPr lang="ko-KR" altLang="en-US"/>
        </a:p>
      </dgm:t>
    </dgm:pt>
    <dgm:pt modelId="{01F84848-F4EF-48AA-BFB6-0C47E4088BB8}">
      <dgm:prSet/>
      <dgm:spPr>
        <a:solidFill>
          <a:schemeClr val="accent2">
            <a:lumMod val="60000"/>
            <a:lumOff val="40000"/>
          </a:schemeClr>
        </a:solidFill>
        <a:effectLst>
          <a:softEdge rad="63500"/>
        </a:effectLst>
      </dgm:spPr>
      <dgm:t>
        <a:bodyPr/>
        <a:lstStyle/>
        <a:p>
          <a:pPr latinLnBrk="1"/>
          <a:r>
            <a:rPr lang="en-US" altLang="ko-KR" dirty="0" smtClean="0"/>
            <a:t>Monster</a:t>
          </a:r>
          <a:endParaRPr lang="ko-KR" altLang="en-US" dirty="0"/>
        </a:p>
      </dgm:t>
    </dgm:pt>
    <dgm:pt modelId="{7FF90A32-BF35-459C-9862-EE9CA5980444}" type="parTrans" cxnId="{75C1209E-25AC-486F-B2CC-4634AAD3C8A6}">
      <dgm:prSet/>
      <dgm:spPr/>
      <dgm:t>
        <a:bodyPr/>
        <a:lstStyle/>
        <a:p>
          <a:pPr latinLnBrk="1"/>
          <a:endParaRPr lang="ko-KR" altLang="en-US"/>
        </a:p>
      </dgm:t>
    </dgm:pt>
    <dgm:pt modelId="{BA125AB4-1BE8-4210-9468-334C31FEC1A6}" type="sibTrans" cxnId="{75C1209E-25AC-486F-B2CC-4634AAD3C8A6}">
      <dgm:prSet/>
      <dgm:spPr/>
      <dgm:t>
        <a:bodyPr/>
        <a:lstStyle/>
        <a:p>
          <a:pPr latinLnBrk="1"/>
          <a:endParaRPr lang="ko-KR" altLang="en-US"/>
        </a:p>
      </dgm:t>
    </dgm:pt>
    <dgm:pt modelId="{583FC058-005D-4C61-BAE9-5961A44BB182}">
      <dgm:prSet/>
      <dgm:spPr>
        <a:solidFill>
          <a:schemeClr val="accent5">
            <a:lumMod val="60000"/>
            <a:lumOff val="40000"/>
          </a:schemeClr>
        </a:solidFill>
        <a:effectLst>
          <a:softEdge rad="63500"/>
        </a:effectLst>
      </dgm:spPr>
      <dgm:t>
        <a:bodyPr/>
        <a:lstStyle/>
        <a:p>
          <a:pPr latinLnBrk="1"/>
          <a:r>
            <a:rPr lang="en-US" altLang="ko-KR" dirty="0" smtClean="0">
              <a:latin typeface="Tw Cen MT" panose="020B0602020104020603" pitchFamily="34" charset="0"/>
            </a:rPr>
            <a:t>Item Manager</a:t>
          </a:r>
          <a:endParaRPr lang="ko-KR" altLang="en-US" dirty="0">
            <a:latin typeface="Tw Cen MT" panose="020B0602020104020603" pitchFamily="34" charset="0"/>
          </a:endParaRPr>
        </a:p>
      </dgm:t>
    </dgm:pt>
    <dgm:pt modelId="{C3AF519A-CF43-472A-A31B-BED76D737739}" type="parTrans" cxnId="{12CA5D98-7601-4118-9A93-CBCEEBA8BE26}">
      <dgm:prSet/>
      <dgm:spPr/>
      <dgm:t>
        <a:bodyPr/>
        <a:lstStyle/>
        <a:p>
          <a:pPr latinLnBrk="1"/>
          <a:endParaRPr lang="ko-KR" altLang="en-US"/>
        </a:p>
      </dgm:t>
    </dgm:pt>
    <dgm:pt modelId="{4DDE1AA5-E10B-419F-B83E-B35F5E464DDA}" type="sibTrans" cxnId="{12CA5D98-7601-4118-9A93-CBCEEBA8BE26}">
      <dgm:prSet/>
      <dgm:spPr/>
      <dgm:t>
        <a:bodyPr/>
        <a:lstStyle/>
        <a:p>
          <a:pPr latinLnBrk="1"/>
          <a:endParaRPr lang="ko-KR" altLang="en-US"/>
        </a:p>
      </dgm:t>
    </dgm:pt>
    <dgm:pt modelId="{05911AA9-E41D-48BB-B0BA-3B3572ABC8C5}">
      <dgm:prSet/>
      <dgm:spPr>
        <a:solidFill>
          <a:schemeClr val="accent5">
            <a:lumMod val="60000"/>
            <a:lumOff val="40000"/>
          </a:schemeClr>
        </a:solidFill>
        <a:effectLst>
          <a:softEdge rad="63500"/>
        </a:effectLst>
      </dgm:spPr>
      <dgm:t>
        <a:bodyPr/>
        <a:lstStyle/>
        <a:p>
          <a:pPr latinLnBrk="1"/>
          <a:r>
            <a:rPr lang="en-US" altLang="ko-KR" dirty="0" smtClean="0">
              <a:latin typeface="Tw Cen MT" panose="020B0602020104020603" pitchFamily="34" charset="0"/>
            </a:rPr>
            <a:t>Effect Manager</a:t>
          </a:r>
          <a:endParaRPr lang="ko-KR" altLang="en-US" dirty="0">
            <a:latin typeface="Tw Cen MT" panose="020B0602020104020603" pitchFamily="34" charset="0"/>
          </a:endParaRPr>
        </a:p>
      </dgm:t>
    </dgm:pt>
    <dgm:pt modelId="{DB74D8BF-79B0-4FC5-B132-74B3F8F8A1BF}" type="parTrans" cxnId="{EE9195B8-BF47-4DC3-B262-FE8FDFF6D22F}">
      <dgm:prSet/>
      <dgm:spPr/>
      <dgm:t>
        <a:bodyPr/>
        <a:lstStyle/>
        <a:p>
          <a:pPr latinLnBrk="1"/>
          <a:endParaRPr lang="ko-KR" altLang="en-US"/>
        </a:p>
      </dgm:t>
    </dgm:pt>
    <dgm:pt modelId="{5B5AA3A8-E349-4B18-9CE2-C8BDF99CD58B}" type="sibTrans" cxnId="{EE9195B8-BF47-4DC3-B262-FE8FDFF6D22F}">
      <dgm:prSet/>
      <dgm:spPr/>
      <dgm:t>
        <a:bodyPr/>
        <a:lstStyle/>
        <a:p>
          <a:pPr latinLnBrk="1"/>
          <a:endParaRPr lang="ko-KR" altLang="en-US"/>
        </a:p>
      </dgm:t>
    </dgm:pt>
    <dgm:pt modelId="{9A5B0FEF-AB80-41FF-ABDF-E6AC29E28480}">
      <dgm:prSet/>
      <dgm:spPr>
        <a:solidFill>
          <a:schemeClr val="accent5">
            <a:lumMod val="60000"/>
            <a:lumOff val="40000"/>
          </a:schemeClr>
        </a:solidFill>
        <a:effectLst>
          <a:softEdge rad="63500"/>
        </a:effectLst>
      </dgm:spPr>
      <dgm:t>
        <a:bodyPr/>
        <a:lstStyle/>
        <a:p>
          <a:pPr latinLnBrk="1"/>
          <a:r>
            <a:rPr lang="en-US" altLang="ko-KR" dirty="0" smtClean="0">
              <a:latin typeface="Tw Cen MT" panose="020B0602020104020603" pitchFamily="34" charset="0"/>
            </a:rPr>
            <a:t>Camera Manager</a:t>
          </a:r>
          <a:endParaRPr lang="ko-KR" altLang="en-US" dirty="0">
            <a:latin typeface="Tw Cen MT" panose="020B0602020104020603" pitchFamily="34" charset="0"/>
          </a:endParaRPr>
        </a:p>
      </dgm:t>
    </dgm:pt>
    <dgm:pt modelId="{0FD367AB-03D2-4737-8B79-4D035E8FBCF0}" type="parTrans" cxnId="{70B92C38-050D-40B2-AA47-E0ADDC4CD309}">
      <dgm:prSet/>
      <dgm:spPr/>
      <dgm:t>
        <a:bodyPr/>
        <a:lstStyle/>
        <a:p>
          <a:pPr latinLnBrk="1"/>
          <a:endParaRPr lang="ko-KR" altLang="en-US"/>
        </a:p>
      </dgm:t>
    </dgm:pt>
    <dgm:pt modelId="{4E9BF2F3-B68A-4233-9473-7C0CBFFAC3D4}" type="sibTrans" cxnId="{70B92C38-050D-40B2-AA47-E0ADDC4CD309}">
      <dgm:prSet/>
      <dgm:spPr/>
      <dgm:t>
        <a:bodyPr/>
        <a:lstStyle/>
        <a:p>
          <a:pPr latinLnBrk="1"/>
          <a:endParaRPr lang="ko-KR" altLang="en-US"/>
        </a:p>
      </dgm:t>
    </dgm:pt>
    <dgm:pt modelId="{5524A99D-A673-416A-8E7D-6911B50CA911}">
      <dgm:prSet/>
      <dgm:spPr>
        <a:solidFill>
          <a:schemeClr val="accent5">
            <a:lumMod val="60000"/>
            <a:lumOff val="40000"/>
          </a:schemeClr>
        </a:solidFill>
        <a:effectLst>
          <a:softEdge rad="63500"/>
        </a:effectLst>
      </dgm:spPr>
      <dgm:t>
        <a:bodyPr/>
        <a:lstStyle/>
        <a:p>
          <a:pPr latinLnBrk="1"/>
          <a:r>
            <a:rPr lang="en-US" altLang="ko-KR" dirty="0" smtClean="0">
              <a:latin typeface="Tw Cen MT" panose="020B0602020104020603" pitchFamily="34" charset="0"/>
            </a:rPr>
            <a:t>Scene Switch </a:t>
          </a:r>
          <a:r>
            <a:rPr lang="en-US" altLang="ko-KR" dirty="0" err="1" smtClean="0">
              <a:latin typeface="Tw Cen MT" panose="020B0602020104020603" pitchFamily="34" charset="0"/>
            </a:rPr>
            <a:t>Mangager</a:t>
          </a:r>
          <a:endParaRPr lang="ko-KR" altLang="en-US" dirty="0">
            <a:latin typeface="Tw Cen MT" panose="020B0602020104020603" pitchFamily="34" charset="0"/>
          </a:endParaRPr>
        </a:p>
      </dgm:t>
    </dgm:pt>
    <dgm:pt modelId="{4BF8A3F1-A530-48CC-B107-1F76A52FBAED}" type="parTrans" cxnId="{EFDBA907-DE33-4BFC-94E2-CFFDBA4D5C23}">
      <dgm:prSet/>
      <dgm:spPr/>
      <dgm:t>
        <a:bodyPr/>
        <a:lstStyle/>
        <a:p>
          <a:pPr latinLnBrk="1"/>
          <a:endParaRPr lang="ko-KR" altLang="en-US"/>
        </a:p>
      </dgm:t>
    </dgm:pt>
    <dgm:pt modelId="{8423D03D-024E-4F20-A408-CBE5CCC562AE}" type="sibTrans" cxnId="{EFDBA907-DE33-4BFC-94E2-CFFDBA4D5C23}">
      <dgm:prSet/>
      <dgm:spPr/>
      <dgm:t>
        <a:bodyPr/>
        <a:lstStyle/>
        <a:p>
          <a:pPr latinLnBrk="1"/>
          <a:endParaRPr lang="ko-KR" altLang="en-US"/>
        </a:p>
      </dgm:t>
    </dgm:pt>
    <dgm:pt modelId="{FB24497F-E253-4411-821C-712BC903ADE0}" type="pres">
      <dgm:prSet presAssocID="{9075112B-427B-4E72-AF4B-EC3A8A9D328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6C27B1-F8E9-4B51-890F-D73E835FDE9A}" type="pres">
      <dgm:prSet presAssocID="{9BC3357C-7BE1-438D-9762-91ACDA1285C3}" presName="hierRoot1" presStyleCnt="0">
        <dgm:presLayoutVars>
          <dgm:hierBranch val="init"/>
        </dgm:presLayoutVars>
      </dgm:prSet>
      <dgm:spPr/>
    </dgm:pt>
    <dgm:pt modelId="{951C2007-BB1A-4A69-811B-E97AB30E1479}" type="pres">
      <dgm:prSet presAssocID="{9BC3357C-7BE1-438D-9762-91ACDA1285C3}" presName="rootComposite1" presStyleCnt="0"/>
      <dgm:spPr/>
    </dgm:pt>
    <dgm:pt modelId="{19028C51-30D7-440B-83AC-24B4DA376D11}" type="pres">
      <dgm:prSet presAssocID="{9BC3357C-7BE1-438D-9762-91ACDA1285C3}" presName="rootText1" presStyleLbl="node0" presStyleIdx="0" presStyleCnt="5" custScaleX="114524" custScaleY="83860" custLinFactNeighborX="1015" custLinFactNeighborY="-292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C28EBD-34BF-44F1-B9FF-6DA99D8F475E}" type="pres">
      <dgm:prSet presAssocID="{9BC3357C-7BE1-438D-9762-91ACDA1285C3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D791EB6C-8AE3-4E5F-B467-9075DFBDFC7E}" type="pres">
      <dgm:prSet presAssocID="{9BC3357C-7BE1-438D-9762-91ACDA1285C3}" presName="hierChild2" presStyleCnt="0"/>
      <dgm:spPr/>
    </dgm:pt>
    <dgm:pt modelId="{832A3308-D287-4206-9AC4-2E09030E9E68}" type="pres">
      <dgm:prSet presAssocID="{6F85C75D-3E77-493F-985D-4AEC13FA323B}" presName="Name37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21FB2906-382D-44C2-B9DA-93F3064B376F}" type="pres">
      <dgm:prSet presAssocID="{84AE2B8D-83CF-461B-B800-CC539CE8C51F}" presName="hierRoot2" presStyleCnt="0">
        <dgm:presLayoutVars>
          <dgm:hierBranch val="init"/>
        </dgm:presLayoutVars>
      </dgm:prSet>
      <dgm:spPr/>
    </dgm:pt>
    <dgm:pt modelId="{93C7061F-A902-4B8A-BA47-67A614C004E8}" type="pres">
      <dgm:prSet presAssocID="{84AE2B8D-83CF-461B-B800-CC539CE8C51F}" presName="rootComposite" presStyleCnt="0"/>
      <dgm:spPr/>
    </dgm:pt>
    <dgm:pt modelId="{C1D84620-EA38-4F05-A66D-D87AB159481C}" type="pres">
      <dgm:prSet presAssocID="{84AE2B8D-83CF-461B-B800-CC539CE8C51F}" presName="rootText" presStyleLbl="node2" presStyleIdx="0" presStyleCnt="4" custScaleY="71436" custLinFactNeighborX="2673" custLinFactNeighborY="-1996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F2EDFC-62BD-4E8C-B5C9-B9D3D8712608}" type="pres">
      <dgm:prSet presAssocID="{84AE2B8D-83CF-461B-B800-CC539CE8C51F}" presName="rootConnector" presStyleLbl="node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237CFD2C-4DD8-41B9-927E-4D20C2B70DAF}" type="pres">
      <dgm:prSet presAssocID="{84AE2B8D-83CF-461B-B800-CC539CE8C51F}" presName="hierChild4" presStyleCnt="0"/>
      <dgm:spPr/>
    </dgm:pt>
    <dgm:pt modelId="{C6A8815D-989D-4432-B7F7-E1052BC9C8A1}" type="pres">
      <dgm:prSet presAssocID="{2A2E3E57-DD00-4E29-80B4-AA490FAC760B}" presName="Name37" presStyleLbl="parChTrans1D3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08E365D6-40FE-4FFE-83A6-476B21C298AC}" type="pres">
      <dgm:prSet presAssocID="{514084DF-11C3-484D-8945-CA052FD1733A}" presName="hierRoot2" presStyleCnt="0">
        <dgm:presLayoutVars>
          <dgm:hierBranch val="init"/>
        </dgm:presLayoutVars>
      </dgm:prSet>
      <dgm:spPr/>
    </dgm:pt>
    <dgm:pt modelId="{11434E17-22C5-4C55-900B-9E33112B1C83}" type="pres">
      <dgm:prSet presAssocID="{514084DF-11C3-484D-8945-CA052FD1733A}" presName="rootComposite" presStyleCnt="0"/>
      <dgm:spPr/>
    </dgm:pt>
    <dgm:pt modelId="{82752977-FF21-4494-8A30-45C3745D28DD}" type="pres">
      <dgm:prSet presAssocID="{514084DF-11C3-484D-8945-CA052FD1733A}" presName="rootText" presStyleLbl="node3" presStyleIdx="0" presStyleCnt="6" custScaleX="79075" custScaleY="57538" custLinFactNeighborX="70" custLinFactNeighborY="-3969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D32D97-F575-4A2F-8020-5185B134F151}" type="pres">
      <dgm:prSet presAssocID="{514084DF-11C3-484D-8945-CA052FD1733A}" presName="rootConnector" presStyleLbl="node3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3CCAE3F8-4125-429C-B317-311A55E685D1}" type="pres">
      <dgm:prSet presAssocID="{514084DF-11C3-484D-8945-CA052FD1733A}" presName="hierChild4" presStyleCnt="0"/>
      <dgm:spPr/>
    </dgm:pt>
    <dgm:pt modelId="{F68C7DDE-02ED-4662-A59D-0463C06FC997}" type="pres">
      <dgm:prSet presAssocID="{514084DF-11C3-484D-8945-CA052FD1733A}" presName="hierChild5" presStyleCnt="0"/>
      <dgm:spPr/>
    </dgm:pt>
    <dgm:pt modelId="{502C960F-C128-4E11-9D36-2F300D69EEBF}" type="pres">
      <dgm:prSet presAssocID="{E97DD16C-BD52-4CF0-B11C-94D507AF8ECE}" presName="Name37" presStyleLbl="parChTrans1D3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716F2E39-A712-437B-82F7-8590E87C1D04}" type="pres">
      <dgm:prSet presAssocID="{001AE637-5559-4A60-9967-F51DFA6412F9}" presName="hierRoot2" presStyleCnt="0">
        <dgm:presLayoutVars>
          <dgm:hierBranch val="init"/>
        </dgm:presLayoutVars>
      </dgm:prSet>
      <dgm:spPr/>
    </dgm:pt>
    <dgm:pt modelId="{0A3EBDB2-8A93-4AE1-BD05-0FCE929981F0}" type="pres">
      <dgm:prSet presAssocID="{001AE637-5559-4A60-9967-F51DFA6412F9}" presName="rootComposite" presStyleCnt="0"/>
      <dgm:spPr/>
    </dgm:pt>
    <dgm:pt modelId="{DBF3FBA6-5632-45A7-BBA5-94D9D9564D1F}" type="pres">
      <dgm:prSet presAssocID="{001AE637-5559-4A60-9967-F51DFA6412F9}" presName="rootText" presStyleLbl="node3" presStyleIdx="1" presStyleCnt="6" custScaleX="79075" custScaleY="57538" custLinFactNeighborX="-405" custLinFactNeighborY="-644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8307CF-1F11-4BF1-94CC-F832D4840295}" type="pres">
      <dgm:prSet presAssocID="{001AE637-5559-4A60-9967-F51DFA6412F9}" presName="rootConnector" presStyleLbl="node3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7CE0C953-B8CD-4272-9BF8-5ED31A54D7A1}" type="pres">
      <dgm:prSet presAssocID="{001AE637-5559-4A60-9967-F51DFA6412F9}" presName="hierChild4" presStyleCnt="0"/>
      <dgm:spPr/>
    </dgm:pt>
    <dgm:pt modelId="{DAE1FADD-F8DB-4183-B8B8-194AF5102717}" type="pres">
      <dgm:prSet presAssocID="{001AE637-5559-4A60-9967-F51DFA6412F9}" presName="hierChild5" presStyleCnt="0"/>
      <dgm:spPr/>
    </dgm:pt>
    <dgm:pt modelId="{AF980C71-8F7A-41C0-9E8A-CE5377A1B2EA}" type="pres">
      <dgm:prSet presAssocID="{84AE2B8D-83CF-461B-B800-CC539CE8C51F}" presName="hierChild5" presStyleCnt="0"/>
      <dgm:spPr/>
    </dgm:pt>
    <dgm:pt modelId="{8A289F05-380C-4D13-9484-3E6F4A5F2AC7}" type="pres">
      <dgm:prSet presAssocID="{A57AC680-409E-4EDA-82DC-FB3D1BE63299}" presName="Name37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5E27374D-1A69-4A98-ABC0-17D06F914DD5}" type="pres">
      <dgm:prSet presAssocID="{C5CB8D15-6AA4-4BF8-BD3C-B0E8AF6164AE}" presName="hierRoot2" presStyleCnt="0">
        <dgm:presLayoutVars>
          <dgm:hierBranch val="init"/>
        </dgm:presLayoutVars>
      </dgm:prSet>
      <dgm:spPr/>
    </dgm:pt>
    <dgm:pt modelId="{0583EF70-D11B-4F95-9151-43EFA73C569A}" type="pres">
      <dgm:prSet presAssocID="{C5CB8D15-6AA4-4BF8-BD3C-B0E8AF6164AE}" presName="rootComposite" presStyleCnt="0"/>
      <dgm:spPr/>
    </dgm:pt>
    <dgm:pt modelId="{D45D7B4A-19B8-4F40-A9F2-033F55B06C2A}" type="pres">
      <dgm:prSet presAssocID="{C5CB8D15-6AA4-4BF8-BD3C-B0E8AF6164AE}" presName="rootText" presStyleLbl="node2" presStyleIdx="1" presStyleCnt="4" custScaleY="71436" custLinFactNeighborX="1712" custLinFactNeighborY="-1996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A10273C-C0E8-41DD-B932-1063C5A64928}" type="pres">
      <dgm:prSet presAssocID="{C5CB8D15-6AA4-4BF8-BD3C-B0E8AF6164AE}" presName="rootConnector" presStyleLbl="node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ABA25AFE-CD0C-4F87-A1C7-8BA46F1238D8}" type="pres">
      <dgm:prSet presAssocID="{C5CB8D15-6AA4-4BF8-BD3C-B0E8AF6164AE}" presName="hierChild4" presStyleCnt="0"/>
      <dgm:spPr/>
    </dgm:pt>
    <dgm:pt modelId="{97CC6C69-1C81-4268-BE09-E096F563EDD0}" type="pres">
      <dgm:prSet presAssocID="{8B45061A-928F-492A-BE5F-4928A6E4E995}" presName="Name37" presStyleLbl="parChTrans1D3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BDEC508-027C-43A3-8ECC-E591050EF9EF}" type="pres">
      <dgm:prSet presAssocID="{EE0E2B33-3D3F-465A-9770-FE2E55864844}" presName="hierRoot2" presStyleCnt="0">
        <dgm:presLayoutVars>
          <dgm:hierBranch val="init"/>
        </dgm:presLayoutVars>
      </dgm:prSet>
      <dgm:spPr/>
    </dgm:pt>
    <dgm:pt modelId="{6C7722C2-3E02-4BA0-B4A9-E065F5A62627}" type="pres">
      <dgm:prSet presAssocID="{EE0E2B33-3D3F-465A-9770-FE2E55864844}" presName="rootComposite" presStyleCnt="0"/>
      <dgm:spPr/>
    </dgm:pt>
    <dgm:pt modelId="{6BDD35B6-7A07-4EC1-B06E-39B9588F6BEB}" type="pres">
      <dgm:prSet presAssocID="{EE0E2B33-3D3F-465A-9770-FE2E55864844}" presName="rootText" presStyleLbl="node3" presStyleIdx="2" presStyleCnt="6" custScaleX="79075" custScaleY="57538" custLinFactNeighborX="-3257" custLinFactNeighborY="-3779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A9B2B1-5E6A-4B11-9C88-8B41B199A537}" type="pres">
      <dgm:prSet presAssocID="{EE0E2B33-3D3F-465A-9770-FE2E55864844}" presName="rootConnector" presStyleLbl="node3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252E5348-D513-435B-BB3B-98283F357880}" type="pres">
      <dgm:prSet presAssocID="{EE0E2B33-3D3F-465A-9770-FE2E55864844}" presName="hierChild4" presStyleCnt="0"/>
      <dgm:spPr/>
    </dgm:pt>
    <dgm:pt modelId="{7BD39CEC-5036-4B13-AE83-E20BD90CB9BD}" type="pres">
      <dgm:prSet presAssocID="{EE0E2B33-3D3F-465A-9770-FE2E55864844}" presName="hierChild5" presStyleCnt="0"/>
      <dgm:spPr/>
    </dgm:pt>
    <dgm:pt modelId="{03779B97-883E-4C4A-BC3F-81B756F6FFE8}" type="pres">
      <dgm:prSet presAssocID="{A39E2E32-3C05-4591-B0C0-5F94152785F4}" presName="Name37" presStyleLbl="parChTrans1D3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8CE013A6-DCF1-4DE8-A7AA-698AA29E8F31}" type="pres">
      <dgm:prSet presAssocID="{2886A164-4703-4D8E-B08C-1A6993E2BB47}" presName="hierRoot2" presStyleCnt="0">
        <dgm:presLayoutVars>
          <dgm:hierBranch val="init"/>
        </dgm:presLayoutVars>
      </dgm:prSet>
      <dgm:spPr/>
    </dgm:pt>
    <dgm:pt modelId="{4EADD0EF-4A43-47F9-9352-72CBD34877ED}" type="pres">
      <dgm:prSet presAssocID="{2886A164-4703-4D8E-B08C-1A6993E2BB47}" presName="rootComposite" presStyleCnt="0"/>
      <dgm:spPr/>
    </dgm:pt>
    <dgm:pt modelId="{49A433BC-9FFC-4A84-99CF-051CEA14E23D}" type="pres">
      <dgm:prSet presAssocID="{2886A164-4703-4D8E-B08C-1A6993E2BB47}" presName="rootText" presStyleLbl="node3" presStyleIdx="3" presStyleCnt="6" custScaleX="79075" custScaleY="57538" custLinFactNeighborX="-2307" custLinFactNeighborY="-6346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B5D58C-0306-49E2-98B2-D17691CFD5B1}" type="pres">
      <dgm:prSet presAssocID="{2886A164-4703-4D8E-B08C-1A6993E2BB47}" presName="rootConnector" presStyleLbl="node3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56A9029B-70DD-416F-B8C5-C6D97AF2C7A7}" type="pres">
      <dgm:prSet presAssocID="{2886A164-4703-4D8E-B08C-1A6993E2BB47}" presName="hierChild4" presStyleCnt="0"/>
      <dgm:spPr/>
    </dgm:pt>
    <dgm:pt modelId="{FDE6F430-E279-4C35-B115-62C8BD8ECA4B}" type="pres">
      <dgm:prSet presAssocID="{2886A164-4703-4D8E-B08C-1A6993E2BB47}" presName="hierChild5" presStyleCnt="0"/>
      <dgm:spPr/>
    </dgm:pt>
    <dgm:pt modelId="{35F1F286-036C-4665-B725-080A7CD59F76}" type="pres">
      <dgm:prSet presAssocID="{C5CB8D15-6AA4-4BF8-BD3C-B0E8AF6164AE}" presName="hierChild5" presStyleCnt="0"/>
      <dgm:spPr/>
    </dgm:pt>
    <dgm:pt modelId="{D8E01851-8615-4EA6-8E2D-4F2DABC4CE9D}" type="pres">
      <dgm:prSet presAssocID="{0410F669-3A80-45D2-A8A8-4718296BA552}" presName="Name37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112C0732-9BFB-4F5C-AB72-6FBBAB58E06F}" type="pres">
      <dgm:prSet presAssocID="{ABA1E8E4-E0AD-4D2C-AAC8-4861756FEB09}" presName="hierRoot2" presStyleCnt="0">
        <dgm:presLayoutVars>
          <dgm:hierBranch val="init"/>
        </dgm:presLayoutVars>
      </dgm:prSet>
      <dgm:spPr/>
    </dgm:pt>
    <dgm:pt modelId="{91D2FC5E-E4F5-4C46-AC61-6930B2ADA520}" type="pres">
      <dgm:prSet presAssocID="{ABA1E8E4-E0AD-4D2C-AAC8-4861756FEB09}" presName="rootComposite" presStyleCnt="0"/>
      <dgm:spPr/>
    </dgm:pt>
    <dgm:pt modelId="{54A49778-A21E-4D96-BAF7-7BF3C5A4C3AB}" type="pres">
      <dgm:prSet presAssocID="{ABA1E8E4-E0AD-4D2C-AAC8-4861756FEB09}" presName="rootText" presStyleLbl="node2" presStyleIdx="2" presStyleCnt="4" custScaleY="71436" custLinFactNeighborX="-1832" custLinFactNeighborY="-1972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4BA93C-AE66-4F94-8A48-DBA7C7A36D24}" type="pres">
      <dgm:prSet presAssocID="{ABA1E8E4-E0AD-4D2C-AAC8-4861756FEB09}" presName="rootConnector" presStyleLbl="node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2D80FAEB-4406-448C-B7C0-62D9DC9D193E}" type="pres">
      <dgm:prSet presAssocID="{ABA1E8E4-E0AD-4D2C-AAC8-4861756FEB09}" presName="hierChild4" presStyleCnt="0"/>
      <dgm:spPr/>
    </dgm:pt>
    <dgm:pt modelId="{97EE0DCF-F5BD-4717-8FA3-95536A074BBF}" type="pres">
      <dgm:prSet presAssocID="{BD028F6C-8F5C-4B55-AB98-7C74E9402664}" presName="Name37" presStyleLbl="parChTrans1D3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6D80F755-C5AB-47EE-B15A-9AADDCC1F05F}" type="pres">
      <dgm:prSet presAssocID="{875C1B68-8B01-4B24-A1FC-757091FC4C2B}" presName="hierRoot2" presStyleCnt="0">
        <dgm:presLayoutVars>
          <dgm:hierBranch val="init"/>
        </dgm:presLayoutVars>
      </dgm:prSet>
      <dgm:spPr/>
    </dgm:pt>
    <dgm:pt modelId="{2702538A-077D-42CF-B21A-8822BD1E95D2}" type="pres">
      <dgm:prSet presAssocID="{875C1B68-8B01-4B24-A1FC-757091FC4C2B}" presName="rootComposite" presStyleCnt="0"/>
      <dgm:spPr/>
    </dgm:pt>
    <dgm:pt modelId="{5405E598-BB77-49C7-B98C-D9DCF7564F25}" type="pres">
      <dgm:prSet presAssocID="{875C1B68-8B01-4B24-A1FC-757091FC4C2B}" presName="rootText" presStyleLbl="node3" presStyleIdx="4" presStyleCnt="6" custScaleX="79075" custScaleY="57538" custLinFactNeighborX="-7536" custLinFactNeighborY="-3969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4E2B68-1B7B-4DEC-AEA4-6F8D3517D416}" type="pres">
      <dgm:prSet presAssocID="{875C1B68-8B01-4B24-A1FC-757091FC4C2B}" presName="rootConnector" presStyleLbl="node3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403C007A-82B6-4674-8014-61D36AE82407}" type="pres">
      <dgm:prSet presAssocID="{875C1B68-8B01-4B24-A1FC-757091FC4C2B}" presName="hierChild4" presStyleCnt="0"/>
      <dgm:spPr/>
    </dgm:pt>
    <dgm:pt modelId="{206DCFB4-568E-4214-BE3C-06587908F799}" type="pres">
      <dgm:prSet presAssocID="{875C1B68-8B01-4B24-A1FC-757091FC4C2B}" presName="hierChild5" presStyleCnt="0"/>
      <dgm:spPr/>
    </dgm:pt>
    <dgm:pt modelId="{3E434C9A-4F71-45DC-9A3D-92386DC1C908}" type="pres">
      <dgm:prSet presAssocID="{ABA1E8E4-E0AD-4D2C-AAC8-4861756FEB09}" presName="hierChild5" presStyleCnt="0"/>
      <dgm:spPr/>
    </dgm:pt>
    <dgm:pt modelId="{0B1AA970-BB62-4B14-99C8-38D58ACA9173}" type="pres">
      <dgm:prSet presAssocID="{340DF81D-51E4-438B-9DA9-5430F74EE139}" presName="Name37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7116708A-8658-492C-907D-8018BD459709}" type="pres">
      <dgm:prSet presAssocID="{22CA6E1F-A4D4-41E1-B47B-1C5C0C29A6E1}" presName="hierRoot2" presStyleCnt="0">
        <dgm:presLayoutVars>
          <dgm:hierBranch val="init"/>
        </dgm:presLayoutVars>
      </dgm:prSet>
      <dgm:spPr/>
    </dgm:pt>
    <dgm:pt modelId="{7419CF72-5529-47FB-8488-6F42B8D6D401}" type="pres">
      <dgm:prSet presAssocID="{22CA6E1F-A4D4-41E1-B47B-1C5C0C29A6E1}" presName="rootComposite" presStyleCnt="0"/>
      <dgm:spPr/>
    </dgm:pt>
    <dgm:pt modelId="{879702FA-B7E4-47A8-B085-A3219C128192}" type="pres">
      <dgm:prSet presAssocID="{22CA6E1F-A4D4-41E1-B47B-1C5C0C29A6E1}" presName="rootText" presStyleLbl="node2" presStyleIdx="3" presStyleCnt="4" custScaleY="71436" custLinFactNeighborX="240" custLinFactNeighborY="-1972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C50967-5C0A-4002-A40C-9B6F55B55530}" type="pres">
      <dgm:prSet presAssocID="{22CA6E1F-A4D4-41E1-B47B-1C5C0C29A6E1}" presName="rootConnector" presStyleLbl="node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100D015B-5E2D-41EF-88A4-C351819F9D77}" type="pres">
      <dgm:prSet presAssocID="{22CA6E1F-A4D4-41E1-B47B-1C5C0C29A6E1}" presName="hierChild4" presStyleCnt="0"/>
      <dgm:spPr/>
    </dgm:pt>
    <dgm:pt modelId="{8C8DFF16-BAD8-490A-ABA7-0DD32180D95E}" type="pres">
      <dgm:prSet presAssocID="{7FF90A32-BF35-459C-9862-EE9CA5980444}" presName="Name37" presStyleLbl="parChTrans1D3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0EF87005-0936-48B9-B2F3-156ACE4D909E}" type="pres">
      <dgm:prSet presAssocID="{01F84848-F4EF-48AA-BFB6-0C47E4088BB8}" presName="hierRoot2" presStyleCnt="0">
        <dgm:presLayoutVars>
          <dgm:hierBranch val="init"/>
        </dgm:presLayoutVars>
      </dgm:prSet>
      <dgm:spPr/>
    </dgm:pt>
    <dgm:pt modelId="{39288F78-72B6-4271-AD13-4769E560FDD5}" type="pres">
      <dgm:prSet presAssocID="{01F84848-F4EF-48AA-BFB6-0C47E4088BB8}" presName="rootComposite" presStyleCnt="0"/>
      <dgm:spPr/>
    </dgm:pt>
    <dgm:pt modelId="{7B405F95-2025-4850-AF54-48C5184BFC36}" type="pres">
      <dgm:prSet presAssocID="{01F84848-F4EF-48AA-BFB6-0C47E4088BB8}" presName="rootText" presStyleLbl="node3" presStyleIdx="5" presStyleCnt="6" custScaleX="74669" custScaleY="61221" custLinFactNeighborX="1156" custLinFactNeighborY="-4098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A75CE6-30DB-49F3-87AC-E5CC7B1A1B36}" type="pres">
      <dgm:prSet presAssocID="{01F84848-F4EF-48AA-BFB6-0C47E4088BB8}" presName="rootConnector" presStyleLbl="node3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02B086F0-D466-40A6-BD94-5D728D0C87E8}" type="pres">
      <dgm:prSet presAssocID="{01F84848-F4EF-48AA-BFB6-0C47E4088BB8}" presName="hierChild4" presStyleCnt="0"/>
      <dgm:spPr/>
    </dgm:pt>
    <dgm:pt modelId="{DFAD7A6A-6182-4A8E-B8DE-C5A669BB0BD1}" type="pres">
      <dgm:prSet presAssocID="{01F84848-F4EF-48AA-BFB6-0C47E4088BB8}" presName="hierChild5" presStyleCnt="0"/>
      <dgm:spPr/>
    </dgm:pt>
    <dgm:pt modelId="{E98116F3-C8A5-42D4-9D91-704B86C2BC93}" type="pres">
      <dgm:prSet presAssocID="{22CA6E1F-A4D4-41E1-B47B-1C5C0C29A6E1}" presName="hierChild5" presStyleCnt="0"/>
      <dgm:spPr/>
    </dgm:pt>
    <dgm:pt modelId="{2F62EAA3-A0D5-4B4A-9B6B-087A1488913F}" type="pres">
      <dgm:prSet presAssocID="{9BC3357C-7BE1-438D-9762-91ACDA1285C3}" presName="hierChild3" presStyleCnt="0"/>
      <dgm:spPr/>
    </dgm:pt>
    <dgm:pt modelId="{3FCEE098-E2CC-4A26-8BE2-4B1BA9D7ACBA}" type="pres">
      <dgm:prSet presAssocID="{583FC058-005D-4C61-BAE9-5961A44BB182}" presName="hierRoot1" presStyleCnt="0">
        <dgm:presLayoutVars>
          <dgm:hierBranch val="init"/>
        </dgm:presLayoutVars>
      </dgm:prSet>
      <dgm:spPr/>
    </dgm:pt>
    <dgm:pt modelId="{EB468E1D-FA9D-4449-84E0-6DDEC1585E9E}" type="pres">
      <dgm:prSet presAssocID="{583FC058-005D-4C61-BAE9-5961A44BB182}" presName="rootComposite1" presStyleCnt="0"/>
      <dgm:spPr/>
    </dgm:pt>
    <dgm:pt modelId="{1B9C3051-1B59-447B-9C44-5AC5BCC3F0B6}" type="pres">
      <dgm:prSet presAssocID="{583FC058-005D-4C61-BAE9-5961A44BB182}" presName="rootText1" presStyleLbl="node0" presStyleIdx="1" presStyleCnt="5" custScaleX="97388" custScaleY="65171" custLinFactX="-100000" custLinFactY="142687" custLinFactNeighborX="-197130" custLinFactNeighborY="2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43F04A-7042-4828-9CB8-4A5AFAA030CE}" type="pres">
      <dgm:prSet presAssocID="{583FC058-005D-4C61-BAE9-5961A44BB182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5C0FF265-0BD2-4AE4-8EEE-B80BE73B34D9}" type="pres">
      <dgm:prSet presAssocID="{583FC058-005D-4C61-BAE9-5961A44BB182}" presName="hierChild2" presStyleCnt="0"/>
      <dgm:spPr/>
    </dgm:pt>
    <dgm:pt modelId="{91B014F2-C70C-4FFC-833D-B0F5D68EBB08}" type="pres">
      <dgm:prSet presAssocID="{583FC058-005D-4C61-BAE9-5961A44BB182}" presName="hierChild3" presStyleCnt="0"/>
      <dgm:spPr/>
    </dgm:pt>
    <dgm:pt modelId="{89A40622-E6B8-4291-9853-259B189E70EA}" type="pres">
      <dgm:prSet presAssocID="{05911AA9-E41D-48BB-B0BA-3B3572ABC8C5}" presName="hierRoot1" presStyleCnt="0">
        <dgm:presLayoutVars>
          <dgm:hierBranch val="init"/>
        </dgm:presLayoutVars>
      </dgm:prSet>
      <dgm:spPr/>
    </dgm:pt>
    <dgm:pt modelId="{8A32E8CD-07DD-4CA6-8FCE-7523FDBAAC20}" type="pres">
      <dgm:prSet presAssocID="{05911AA9-E41D-48BB-B0BA-3B3572ABC8C5}" presName="rootComposite1" presStyleCnt="0"/>
      <dgm:spPr/>
    </dgm:pt>
    <dgm:pt modelId="{F5F5D303-29A3-4910-97FD-A4D43C37198F}" type="pres">
      <dgm:prSet presAssocID="{05911AA9-E41D-48BB-B0BA-3B3572ABC8C5}" presName="rootText1" presStyleLbl="node0" presStyleIdx="2" presStyleCnt="5" custScaleX="91577" custScaleY="65171" custLinFactX="-100000" custLinFactY="143952" custLinFactNeighborX="-190046" custLinFactNeighborY="2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13F3BD-523D-4689-88EB-2A9739F11609}" type="pres">
      <dgm:prSet presAssocID="{05911AA9-E41D-48BB-B0BA-3B3572ABC8C5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EAF1D7DE-4A43-4ABD-9149-A09AB4EC4588}" type="pres">
      <dgm:prSet presAssocID="{05911AA9-E41D-48BB-B0BA-3B3572ABC8C5}" presName="hierChild2" presStyleCnt="0"/>
      <dgm:spPr/>
    </dgm:pt>
    <dgm:pt modelId="{2161E7C2-D1B2-449F-B591-5AB677435853}" type="pres">
      <dgm:prSet presAssocID="{05911AA9-E41D-48BB-B0BA-3B3572ABC8C5}" presName="hierChild3" presStyleCnt="0"/>
      <dgm:spPr/>
    </dgm:pt>
    <dgm:pt modelId="{BA391FE2-0E54-4D60-A09A-14DCE90F7B1A}" type="pres">
      <dgm:prSet presAssocID="{9A5B0FEF-AB80-41FF-ABDF-E6AC29E28480}" presName="hierRoot1" presStyleCnt="0">
        <dgm:presLayoutVars>
          <dgm:hierBranch val="init"/>
        </dgm:presLayoutVars>
      </dgm:prSet>
      <dgm:spPr/>
    </dgm:pt>
    <dgm:pt modelId="{DB23993B-612D-4ED6-8611-F45D67FD697A}" type="pres">
      <dgm:prSet presAssocID="{9A5B0FEF-AB80-41FF-ABDF-E6AC29E28480}" presName="rootComposite1" presStyleCnt="0"/>
      <dgm:spPr/>
    </dgm:pt>
    <dgm:pt modelId="{49D07BDD-8D9C-4063-B876-7432F27228F2}" type="pres">
      <dgm:prSet presAssocID="{9A5B0FEF-AB80-41FF-ABDF-E6AC29E28480}" presName="rootText1" presStyleLbl="node0" presStyleIdx="3" presStyleCnt="5" custScaleX="90455" custScaleY="65171" custLinFactX="-200000" custLinFactY="200000" custLinFactNeighborX="-202214" custLinFactNeighborY="21300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62CCAF-0B4F-406F-A5FC-648D238DF6EC}" type="pres">
      <dgm:prSet presAssocID="{9A5B0FEF-AB80-41FF-ABDF-E6AC29E28480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B0FF8610-5CA9-4403-8D19-B7D1838E44D0}" type="pres">
      <dgm:prSet presAssocID="{9A5B0FEF-AB80-41FF-ABDF-E6AC29E28480}" presName="hierChild2" presStyleCnt="0"/>
      <dgm:spPr/>
    </dgm:pt>
    <dgm:pt modelId="{48FCB297-4A01-4A41-9880-6973856D1E0A}" type="pres">
      <dgm:prSet presAssocID="{9A5B0FEF-AB80-41FF-ABDF-E6AC29E28480}" presName="hierChild3" presStyleCnt="0"/>
      <dgm:spPr/>
    </dgm:pt>
    <dgm:pt modelId="{C3F0CE7D-8AAC-448E-90EE-3F56EEEB8F0C}" type="pres">
      <dgm:prSet presAssocID="{5524A99D-A673-416A-8E7D-6911B50CA911}" presName="hierRoot1" presStyleCnt="0">
        <dgm:presLayoutVars>
          <dgm:hierBranch val="init"/>
        </dgm:presLayoutVars>
      </dgm:prSet>
      <dgm:spPr/>
    </dgm:pt>
    <dgm:pt modelId="{ABA9E65A-D9A1-4E5D-A523-F52D079F3989}" type="pres">
      <dgm:prSet presAssocID="{5524A99D-A673-416A-8E7D-6911B50CA911}" presName="rootComposite1" presStyleCnt="0"/>
      <dgm:spPr/>
    </dgm:pt>
    <dgm:pt modelId="{22997CE5-1A06-4027-9B9F-67438F00B269}" type="pres">
      <dgm:prSet presAssocID="{5524A99D-A673-416A-8E7D-6911B50CA911}" presName="rootText1" presStyleLbl="node0" presStyleIdx="4" presStyleCnt="5" custScaleX="95335" custScaleY="65171" custLinFactX="-300000" custLinFactY="200000" custLinFactNeighborX="-339114" custLinFactNeighborY="21551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B29C2A-9F73-4EB1-8127-0AF992E2F99A}" type="pres">
      <dgm:prSet presAssocID="{5524A99D-A673-416A-8E7D-6911B50CA911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E4ABDEF0-D926-4C9C-A1E1-DD6415BE5C03}" type="pres">
      <dgm:prSet presAssocID="{5524A99D-A673-416A-8E7D-6911B50CA911}" presName="hierChild2" presStyleCnt="0"/>
      <dgm:spPr/>
    </dgm:pt>
    <dgm:pt modelId="{AB48F595-719A-4D09-B8C2-ECD19C25891F}" type="pres">
      <dgm:prSet presAssocID="{5524A99D-A673-416A-8E7D-6911B50CA911}" presName="hierChild3" presStyleCnt="0"/>
      <dgm:spPr/>
    </dgm:pt>
  </dgm:ptLst>
  <dgm:cxnLst>
    <dgm:cxn modelId="{C809ED0A-DCA7-4345-B34C-8223EA60BC8F}" type="presOf" srcId="{875C1B68-8B01-4B24-A1FC-757091FC4C2B}" destId="{554E2B68-1B7B-4DEC-AEA4-6F8D3517D416}" srcOrd="1" destOrd="0" presId="urn:microsoft.com/office/officeart/2005/8/layout/orgChart1"/>
    <dgm:cxn modelId="{C2CEC553-79CD-4235-9EBA-72C0D45C99F8}" type="presOf" srcId="{340DF81D-51E4-438B-9DA9-5430F74EE139}" destId="{0B1AA970-BB62-4B14-99C8-38D58ACA9173}" srcOrd="0" destOrd="0" presId="urn:microsoft.com/office/officeart/2005/8/layout/orgChart1"/>
    <dgm:cxn modelId="{3CA049E4-2D17-4138-AF8E-5451AA87C90A}" type="presOf" srcId="{EE0E2B33-3D3F-465A-9770-FE2E55864844}" destId="{A8A9B2B1-5E6A-4B11-9C88-8B41B199A537}" srcOrd="1" destOrd="0" presId="urn:microsoft.com/office/officeart/2005/8/layout/orgChart1"/>
    <dgm:cxn modelId="{4F8F6A20-A7E8-458F-BC1B-410160541733}" type="presOf" srcId="{22CA6E1F-A4D4-41E1-B47B-1C5C0C29A6E1}" destId="{ECC50967-5C0A-4002-A40C-9B6F55B55530}" srcOrd="1" destOrd="0" presId="urn:microsoft.com/office/officeart/2005/8/layout/orgChart1"/>
    <dgm:cxn modelId="{5763A593-6FA7-4E4A-A932-BEE579C6979D}" srcId="{84AE2B8D-83CF-461B-B800-CC539CE8C51F}" destId="{514084DF-11C3-484D-8945-CA052FD1733A}" srcOrd="0" destOrd="0" parTransId="{2A2E3E57-DD00-4E29-80B4-AA490FAC760B}" sibTransId="{70F1E26F-6513-429C-8806-DABC64311502}"/>
    <dgm:cxn modelId="{2182E86D-1764-4938-AA0C-85342B6735AC}" type="presOf" srcId="{C5CB8D15-6AA4-4BF8-BD3C-B0E8AF6164AE}" destId="{D45D7B4A-19B8-4F40-A9F2-033F55B06C2A}" srcOrd="0" destOrd="0" presId="urn:microsoft.com/office/officeart/2005/8/layout/orgChart1"/>
    <dgm:cxn modelId="{26759FA2-141D-4244-8759-B29263386463}" type="presOf" srcId="{84AE2B8D-83CF-461B-B800-CC539CE8C51F}" destId="{DCF2EDFC-62BD-4E8C-B5C9-B9D3D8712608}" srcOrd="1" destOrd="0" presId="urn:microsoft.com/office/officeart/2005/8/layout/orgChart1"/>
    <dgm:cxn modelId="{E6ED5765-05F9-4C11-83B4-0E336E263994}" type="presOf" srcId="{001AE637-5559-4A60-9967-F51DFA6412F9}" destId="{D48307CF-1F11-4BF1-94CC-F832D4840295}" srcOrd="1" destOrd="0" presId="urn:microsoft.com/office/officeart/2005/8/layout/orgChart1"/>
    <dgm:cxn modelId="{C85B8723-D343-43BD-A95C-5E4835813533}" type="presOf" srcId="{0410F669-3A80-45D2-A8A8-4718296BA552}" destId="{D8E01851-8615-4EA6-8E2D-4F2DABC4CE9D}" srcOrd="0" destOrd="0" presId="urn:microsoft.com/office/officeart/2005/8/layout/orgChart1"/>
    <dgm:cxn modelId="{F8C9BFA0-380C-4B91-8CE4-FBA8712CD306}" type="presOf" srcId="{583FC058-005D-4C61-BAE9-5961A44BB182}" destId="{1B9C3051-1B59-447B-9C44-5AC5BCC3F0B6}" srcOrd="0" destOrd="0" presId="urn:microsoft.com/office/officeart/2005/8/layout/orgChart1"/>
    <dgm:cxn modelId="{A25DABA8-CE71-45A8-ABF0-8C0719FD93C5}" type="presOf" srcId="{E97DD16C-BD52-4CF0-B11C-94D507AF8ECE}" destId="{502C960F-C128-4E11-9D36-2F300D69EEBF}" srcOrd="0" destOrd="0" presId="urn:microsoft.com/office/officeart/2005/8/layout/orgChart1"/>
    <dgm:cxn modelId="{04283303-D5B7-4F09-A49B-81E016EBFB92}" srcId="{9BC3357C-7BE1-438D-9762-91ACDA1285C3}" destId="{C5CB8D15-6AA4-4BF8-BD3C-B0E8AF6164AE}" srcOrd="1" destOrd="0" parTransId="{A57AC680-409E-4EDA-82DC-FB3D1BE63299}" sibTransId="{39828062-AAB2-4F83-9D98-40D46A49B55D}"/>
    <dgm:cxn modelId="{0FF74824-969E-4E5A-B88C-D6F8F254A8B2}" type="presOf" srcId="{05911AA9-E41D-48BB-B0BA-3B3572ABC8C5}" destId="{5913F3BD-523D-4689-88EB-2A9739F11609}" srcOrd="1" destOrd="0" presId="urn:microsoft.com/office/officeart/2005/8/layout/orgChart1"/>
    <dgm:cxn modelId="{67256D7C-0158-40E0-9EDE-AB1C80FA7AA8}" srcId="{ABA1E8E4-E0AD-4D2C-AAC8-4861756FEB09}" destId="{875C1B68-8B01-4B24-A1FC-757091FC4C2B}" srcOrd="0" destOrd="0" parTransId="{BD028F6C-8F5C-4B55-AB98-7C74E9402664}" sibTransId="{4C7D6E19-AD3D-4297-9BE9-B3BA27755574}"/>
    <dgm:cxn modelId="{75C1209E-25AC-486F-B2CC-4634AAD3C8A6}" srcId="{22CA6E1F-A4D4-41E1-B47B-1C5C0C29A6E1}" destId="{01F84848-F4EF-48AA-BFB6-0C47E4088BB8}" srcOrd="0" destOrd="0" parTransId="{7FF90A32-BF35-459C-9862-EE9CA5980444}" sibTransId="{BA125AB4-1BE8-4210-9468-334C31FEC1A6}"/>
    <dgm:cxn modelId="{34F6C55A-38E2-46D8-959D-C38EEBB0340B}" type="presOf" srcId="{7FF90A32-BF35-459C-9862-EE9CA5980444}" destId="{8C8DFF16-BAD8-490A-ABA7-0DD32180D95E}" srcOrd="0" destOrd="0" presId="urn:microsoft.com/office/officeart/2005/8/layout/orgChart1"/>
    <dgm:cxn modelId="{BD020640-880B-4FB2-9E60-52617FF044CC}" type="presOf" srcId="{5524A99D-A673-416A-8E7D-6911B50CA911}" destId="{58B29C2A-9F73-4EB1-8127-0AF992E2F99A}" srcOrd="1" destOrd="0" presId="urn:microsoft.com/office/officeart/2005/8/layout/orgChart1"/>
    <dgm:cxn modelId="{929AB04C-04A6-4A21-9D32-5880436A4156}" type="presOf" srcId="{A39E2E32-3C05-4591-B0C0-5F94152785F4}" destId="{03779B97-883E-4C4A-BC3F-81B756F6FFE8}" srcOrd="0" destOrd="0" presId="urn:microsoft.com/office/officeart/2005/8/layout/orgChart1"/>
    <dgm:cxn modelId="{E22F4646-A903-405E-BE4C-9D44DDECEB86}" type="presOf" srcId="{ABA1E8E4-E0AD-4D2C-AAC8-4861756FEB09}" destId="{54A49778-A21E-4D96-BAF7-7BF3C5A4C3AB}" srcOrd="0" destOrd="0" presId="urn:microsoft.com/office/officeart/2005/8/layout/orgChart1"/>
    <dgm:cxn modelId="{7A16049B-BD7C-4C28-B712-E5BF30645051}" srcId="{84AE2B8D-83CF-461B-B800-CC539CE8C51F}" destId="{001AE637-5559-4A60-9967-F51DFA6412F9}" srcOrd="1" destOrd="0" parTransId="{E97DD16C-BD52-4CF0-B11C-94D507AF8ECE}" sibTransId="{119DC36D-067E-43DA-BC0B-3F2A7BEC751E}"/>
    <dgm:cxn modelId="{01F014E4-FF8E-49C1-8EF0-28C2B7014518}" srcId="{9BC3357C-7BE1-438D-9762-91ACDA1285C3}" destId="{84AE2B8D-83CF-461B-B800-CC539CE8C51F}" srcOrd="0" destOrd="0" parTransId="{6F85C75D-3E77-493F-985D-4AEC13FA323B}" sibTransId="{709400E1-6E10-4A55-B168-1083561A9843}"/>
    <dgm:cxn modelId="{9044AB8D-77AB-424B-84ED-F37972C6DD64}" type="presOf" srcId="{5524A99D-A673-416A-8E7D-6911B50CA911}" destId="{22997CE5-1A06-4027-9B9F-67438F00B269}" srcOrd="0" destOrd="0" presId="urn:microsoft.com/office/officeart/2005/8/layout/orgChart1"/>
    <dgm:cxn modelId="{B687B7AC-9E56-44B2-8226-81FC8BBBB718}" srcId="{C5CB8D15-6AA4-4BF8-BD3C-B0E8AF6164AE}" destId="{2886A164-4703-4D8E-B08C-1A6993E2BB47}" srcOrd="1" destOrd="0" parTransId="{A39E2E32-3C05-4591-B0C0-5F94152785F4}" sibTransId="{2618279E-1F27-4D63-B59F-23E59B8950DB}"/>
    <dgm:cxn modelId="{FFD4DCB1-2FC9-45D3-9427-E4955583E1B9}" type="presOf" srcId="{2886A164-4703-4D8E-B08C-1A6993E2BB47}" destId="{13B5D58C-0306-49E2-98B2-D17691CFD5B1}" srcOrd="1" destOrd="0" presId="urn:microsoft.com/office/officeart/2005/8/layout/orgChart1"/>
    <dgm:cxn modelId="{D5F8BB0A-DAD8-459E-8D8B-6849383487CD}" type="presOf" srcId="{05911AA9-E41D-48BB-B0BA-3B3572ABC8C5}" destId="{F5F5D303-29A3-4910-97FD-A4D43C37198F}" srcOrd="0" destOrd="0" presId="urn:microsoft.com/office/officeart/2005/8/layout/orgChart1"/>
    <dgm:cxn modelId="{40ABCCE9-70DA-4FE0-86D0-2A7945A67FE5}" type="presOf" srcId="{A57AC680-409E-4EDA-82DC-FB3D1BE63299}" destId="{8A289F05-380C-4D13-9484-3E6F4A5F2AC7}" srcOrd="0" destOrd="0" presId="urn:microsoft.com/office/officeart/2005/8/layout/orgChart1"/>
    <dgm:cxn modelId="{1EFE4998-F7D3-496F-8A02-95AA39B0ADD5}" type="presOf" srcId="{01F84848-F4EF-48AA-BFB6-0C47E4088BB8}" destId="{55A75CE6-30DB-49F3-87AC-E5CC7B1A1B36}" srcOrd="1" destOrd="0" presId="urn:microsoft.com/office/officeart/2005/8/layout/orgChart1"/>
    <dgm:cxn modelId="{704F3D2F-37EC-4E39-814C-5BAAFDC8F77B}" type="presOf" srcId="{22CA6E1F-A4D4-41E1-B47B-1C5C0C29A6E1}" destId="{879702FA-B7E4-47A8-B085-A3219C128192}" srcOrd="0" destOrd="0" presId="urn:microsoft.com/office/officeart/2005/8/layout/orgChart1"/>
    <dgm:cxn modelId="{A61BE57F-8570-4870-A828-1033CFBC09C9}" srcId="{9BC3357C-7BE1-438D-9762-91ACDA1285C3}" destId="{ABA1E8E4-E0AD-4D2C-AAC8-4861756FEB09}" srcOrd="2" destOrd="0" parTransId="{0410F669-3A80-45D2-A8A8-4718296BA552}" sibTransId="{75D68522-8579-4191-AA3B-4A81A9E464AF}"/>
    <dgm:cxn modelId="{EE9195B8-BF47-4DC3-B262-FE8FDFF6D22F}" srcId="{9075112B-427B-4E72-AF4B-EC3A8A9D3282}" destId="{05911AA9-E41D-48BB-B0BA-3B3572ABC8C5}" srcOrd="2" destOrd="0" parTransId="{DB74D8BF-79B0-4FC5-B132-74B3F8F8A1BF}" sibTransId="{5B5AA3A8-E349-4B18-9CE2-C8BDF99CD58B}"/>
    <dgm:cxn modelId="{60EB846F-D9C7-4E84-9864-15F695D1483F}" srcId="{9BC3357C-7BE1-438D-9762-91ACDA1285C3}" destId="{22CA6E1F-A4D4-41E1-B47B-1C5C0C29A6E1}" srcOrd="3" destOrd="0" parTransId="{340DF81D-51E4-438B-9DA9-5430F74EE139}" sibTransId="{AAAA7AEE-6E65-41FD-834E-46F316E306BD}"/>
    <dgm:cxn modelId="{4858F081-3C30-4932-A97C-7008E0E32428}" type="presOf" srcId="{BD028F6C-8F5C-4B55-AB98-7C74E9402664}" destId="{97EE0DCF-F5BD-4717-8FA3-95536A074BBF}" srcOrd="0" destOrd="0" presId="urn:microsoft.com/office/officeart/2005/8/layout/orgChart1"/>
    <dgm:cxn modelId="{D7D66A1F-C73A-4A66-902C-605A1966540C}" type="presOf" srcId="{514084DF-11C3-484D-8945-CA052FD1733A}" destId="{82752977-FF21-4494-8A30-45C3745D28DD}" srcOrd="0" destOrd="0" presId="urn:microsoft.com/office/officeart/2005/8/layout/orgChart1"/>
    <dgm:cxn modelId="{1F724505-A17C-4A64-A552-D3BB31E6A687}" type="presOf" srcId="{9075112B-427B-4E72-AF4B-EC3A8A9D3282}" destId="{FB24497F-E253-4411-821C-712BC903ADE0}" srcOrd="0" destOrd="0" presId="urn:microsoft.com/office/officeart/2005/8/layout/orgChart1"/>
    <dgm:cxn modelId="{7ED42AB8-010B-43AB-8A47-DF8291D1F6CA}" type="presOf" srcId="{EE0E2B33-3D3F-465A-9770-FE2E55864844}" destId="{6BDD35B6-7A07-4EC1-B06E-39B9588F6BEB}" srcOrd="0" destOrd="0" presId="urn:microsoft.com/office/officeart/2005/8/layout/orgChart1"/>
    <dgm:cxn modelId="{C5581F3F-98F2-4869-8AF0-8B051573A656}" type="presOf" srcId="{8B45061A-928F-492A-BE5F-4928A6E4E995}" destId="{97CC6C69-1C81-4268-BE09-E096F563EDD0}" srcOrd="0" destOrd="0" presId="urn:microsoft.com/office/officeart/2005/8/layout/orgChart1"/>
    <dgm:cxn modelId="{6B3AB4CC-50D3-4BF4-B231-310A543D7063}" srcId="{C5CB8D15-6AA4-4BF8-BD3C-B0E8AF6164AE}" destId="{EE0E2B33-3D3F-465A-9770-FE2E55864844}" srcOrd="0" destOrd="0" parTransId="{8B45061A-928F-492A-BE5F-4928A6E4E995}" sibTransId="{A09359DA-727D-46B3-94F4-78704323E845}"/>
    <dgm:cxn modelId="{A220125E-A205-4D03-8B5E-3A04A4CF18FB}" type="presOf" srcId="{C5CB8D15-6AA4-4BF8-BD3C-B0E8AF6164AE}" destId="{0A10273C-C0E8-41DD-B932-1063C5A64928}" srcOrd="1" destOrd="0" presId="urn:microsoft.com/office/officeart/2005/8/layout/orgChart1"/>
    <dgm:cxn modelId="{88E74F6F-1472-41F0-8393-2B267AB5D5DF}" type="presOf" srcId="{875C1B68-8B01-4B24-A1FC-757091FC4C2B}" destId="{5405E598-BB77-49C7-B98C-D9DCF7564F25}" srcOrd="0" destOrd="0" presId="urn:microsoft.com/office/officeart/2005/8/layout/orgChart1"/>
    <dgm:cxn modelId="{0B6074CB-B362-43ED-A068-13CC033F824A}" type="presOf" srcId="{2886A164-4703-4D8E-B08C-1A6993E2BB47}" destId="{49A433BC-9FFC-4A84-99CF-051CEA14E23D}" srcOrd="0" destOrd="0" presId="urn:microsoft.com/office/officeart/2005/8/layout/orgChart1"/>
    <dgm:cxn modelId="{EFDBA907-DE33-4BFC-94E2-CFFDBA4D5C23}" srcId="{9075112B-427B-4E72-AF4B-EC3A8A9D3282}" destId="{5524A99D-A673-416A-8E7D-6911B50CA911}" srcOrd="4" destOrd="0" parTransId="{4BF8A3F1-A530-48CC-B107-1F76A52FBAED}" sibTransId="{8423D03D-024E-4F20-A408-CBE5CCC562AE}"/>
    <dgm:cxn modelId="{E73A9663-D60B-4F11-9DBE-C8937D611ED2}" type="presOf" srcId="{2A2E3E57-DD00-4E29-80B4-AA490FAC760B}" destId="{C6A8815D-989D-4432-B7F7-E1052BC9C8A1}" srcOrd="0" destOrd="0" presId="urn:microsoft.com/office/officeart/2005/8/layout/orgChart1"/>
    <dgm:cxn modelId="{EDEBB11A-B867-45FB-B0AD-24506461EB1C}" type="presOf" srcId="{9BC3357C-7BE1-438D-9762-91ACDA1285C3}" destId="{29C28EBD-34BF-44F1-B9FF-6DA99D8F475E}" srcOrd="1" destOrd="0" presId="urn:microsoft.com/office/officeart/2005/8/layout/orgChart1"/>
    <dgm:cxn modelId="{30CF8AB8-E39D-4EBF-92EA-6A34A401E164}" type="presOf" srcId="{84AE2B8D-83CF-461B-B800-CC539CE8C51F}" destId="{C1D84620-EA38-4F05-A66D-D87AB159481C}" srcOrd="0" destOrd="0" presId="urn:microsoft.com/office/officeart/2005/8/layout/orgChart1"/>
    <dgm:cxn modelId="{12CA5D98-7601-4118-9A93-CBCEEBA8BE26}" srcId="{9075112B-427B-4E72-AF4B-EC3A8A9D3282}" destId="{583FC058-005D-4C61-BAE9-5961A44BB182}" srcOrd="1" destOrd="0" parTransId="{C3AF519A-CF43-472A-A31B-BED76D737739}" sibTransId="{4DDE1AA5-E10B-419F-B83E-B35F5E464DDA}"/>
    <dgm:cxn modelId="{966A85CD-E2E3-4B74-8E44-2FAED1D19EA0}" type="presOf" srcId="{001AE637-5559-4A60-9967-F51DFA6412F9}" destId="{DBF3FBA6-5632-45A7-BBA5-94D9D9564D1F}" srcOrd="0" destOrd="0" presId="urn:microsoft.com/office/officeart/2005/8/layout/orgChart1"/>
    <dgm:cxn modelId="{2F55BA80-A1F0-44D5-B1E7-7DB7CB73FC61}" type="presOf" srcId="{583FC058-005D-4C61-BAE9-5961A44BB182}" destId="{2543F04A-7042-4828-9CB8-4A5AFAA030CE}" srcOrd="1" destOrd="0" presId="urn:microsoft.com/office/officeart/2005/8/layout/orgChart1"/>
    <dgm:cxn modelId="{4D9DB2AC-3DC1-4F21-8572-41E55B1153E2}" type="presOf" srcId="{9A5B0FEF-AB80-41FF-ABDF-E6AC29E28480}" destId="{49D07BDD-8D9C-4063-B876-7432F27228F2}" srcOrd="0" destOrd="0" presId="urn:microsoft.com/office/officeart/2005/8/layout/orgChart1"/>
    <dgm:cxn modelId="{D436213A-C849-49C2-B674-4F3D5D892773}" type="presOf" srcId="{9BC3357C-7BE1-438D-9762-91ACDA1285C3}" destId="{19028C51-30D7-440B-83AC-24B4DA376D11}" srcOrd="0" destOrd="0" presId="urn:microsoft.com/office/officeart/2005/8/layout/orgChart1"/>
    <dgm:cxn modelId="{C2622A41-9D2C-4DBB-98AE-149CCB0922AD}" type="presOf" srcId="{9A5B0FEF-AB80-41FF-ABDF-E6AC29E28480}" destId="{2662CCAF-0B4F-406F-A5FC-648D238DF6EC}" srcOrd="1" destOrd="0" presId="urn:microsoft.com/office/officeart/2005/8/layout/orgChart1"/>
    <dgm:cxn modelId="{301D2742-209C-4D61-BE38-E40268A14578}" srcId="{9075112B-427B-4E72-AF4B-EC3A8A9D3282}" destId="{9BC3357C-7BE1-438D-9762-91ACDA1285C3}" srcOrd="0" destOrd="0" parTransId="{777695BC-6289-49C3-8D0E-9197F3510989}" sibTransId="{D39A6D88-A017-4807-AF8B-C02AAF0BC0B1}"/>
    <dgm:cxn modelId="{02253B42-638C-468A-A751-679A68687397}" type="presOf" srcId="{01F84848-F4EF-48AA-BFB6-0C47E4088BB8}" destId="{7B405F95-2025-4850-AF54-48C5184BFC36}" srcOrd="0" destOrd="0" presId="urn:microsoft.com/office/officeart/2005/8/layout/orgChart1"/>
    <dgm:cxn modelId="{D6AE40AF-2F3E-446A-82F0-4381CE0DCD88}" type="presOf" srcId="{514084DF-11C3-484D-8945-CA052FD1733A}" destId="{DDD32D97-F575-4A2F-8020-5185B134F151}" srcOrd="1" destOrd="0" presId="urn:microsoft.com/office/officeart/2005/8/layout/orgChart1"/>
    <dgm:cxn modelId="{6C2C440E-5F43-41DE-9A1B-1FA4D52C2B5A}" type="presOf" srcId="{ABA1E8E4-E0AD-4D2C-AAC8-4861756FEB09}" destId="{184BA93C-AE66-4F94-8A48-DBA7C7A36D24}" srcOrd="1" destOrd="0" presId="urn:microsoft.com/office/officeart/2005/8/layout/orgChart1"/>
    <dgm:cxn modelId="{7551EDB7-415E-499E-A2E0-9CFD3ED034E5}" type="presOf" srcId="{6F85C75D-3E77-493F-985D-4AEC13FA323B}" destId="{832A3308-D287-4206-9AC4-2E09030E9E68}" srcOrd="0" destOrd="0" presId="urn:microsoft.com/office/officeart/2005/8/layout/orgChart1"/>
    <dgm:cxn modelId="{70B92C38-050D-40B2-AA47-E0ADDC4CD309}" srcId="{9075112B-427B-4E72-AF4B-EC3A8A9D3282}" destId="{9A5B0FEF-AB80-41FF-ABDF-E6AC29E28480}" srcOrd="3" destOrd="0" parTransId="{0FD367AB-03D2-4737-8B79-4D035E8FBCF0}" sibTransId="{4E9BF2F3-B68A-4233-9473-7C0CBFFAC3D4}"/>
    <dgm:cxn modelId="{3EF75724-7243-4686-BD87-AF40F6EDD520}" type="presParOf" srcId="{FB24497F-E253-4411-821C-712BC903ADE0}" destId="{466C27B1-F8E9-4B51-890F-D73E835FDE9A}" srcOrd="0" destOrd="0" presId="urn:microsoft.com/office/officeart/2005/8/layout/orgChart1"/>
    <dgm:cxn modelId="{36F81BFF-5733-49C4-BF28-DF2B467F9427}" type="presParOf" srcId="{466C27B1-F8E9-4B51-890F-D73E835FDE9A}" destId="{951C2007-BB1A-4A69-811B-E97AB30E1479}" srcOrd="0" destOrd="0" presId="urn:microsoft.com/office/officeart/2005/8/layout/orgChart1"/>
    <dgm:cxn modelId="{D77E7CD8-97BE-42FF-811C-E8A0B757AEEE}" type="presParOf" srcId="{951C2007-BB1A-4A69-811B-E97AB30E1479}" destId="{19028C51-30D7-440B-83AC-24B4DA376D11}" srcOrd="0" destOrd="0" presId="urn:microsoft.com/office/officeart/2005/8/layout/orgChart1"/>
    <dgm:cxn modelId="{096468ED-2743-4F00-A02D-C57201424CF9}" type="presParOf" srcId="{951C2007-BB1A-4A69-811B-E97AB30E1479}" destId="{29C28EBD-34BF-44F1-B9FF-6DA99D8F475E}" srcOrd="1" destOrd="0" presId="urn:microsoft.com/office/officeart/2005/8/layout/orgChart1"/>
    <dgm:cxn modelId="{9E472339-D63C-4D6A-BCD2-4307ADE22DB4}" type="presParOf" srcId="{466C27B1-F8E9-4B51-890F-D73E835FDE9A}" destId="{D791EB6C-8AE3-4E5F-B467-9075DFBDFC7E}" srcOrd="1" destOrd="0" presId="urn:microsoft.com/office/officeart/2005/8/layout/orgChart1"/>
    <dgm:cxn modelId="{696E7682-9453-49FF-B24B-908B5A93C402}" type="presParOf" srcId="{D791EB6C-8AE3-4E5F-B467-9075DFBDFC7E}" destId="{832A3308-D287-4206-9AC4-2E09030E9E68}" srcOrd="0" destOrd="0" presId="urn:microsoft.com/office/officeart/2005/8/layout/orgChart1"/>
    <dgm:cxn modelId="{156539A9-309A-4AB2-9B6A-9352B441208F}" type="presParOf" srcId="{D791EB6C-8AE3-4E5F-B467-9075DFBDFC7E}" destId="{21FB2906-382D-44C2-B9DA-93F3064B376F}" srcOrd="1" destOrd="0" presId="urn:microsoft.com/office/officeart/2005/8/layout/orgChart1"/>
    <dgm:cxn modelId="{C38B87FA-6747-46F7-9E14-AAD7110C5483}" type="presParOf" srcId="{21FB2906-382D-44C2-B9DA-93F3064B376F}" destId="{93C7061F-A902-4B8A-BA47-67A614C004E8}" srcOrd="0" destOrd="0" presId="urn:microsoft.com/office/officeart/2005/8/layout/orgChart1"/>
    <dgm:cxn modelId="{52F7B8CD-19EE-43B7-A0BF-40B53DEC858E}" type="presParOf" srcId="{93C7061F-A902-4B8A-BA47-67A614C004E8}" destId="{C1D84620-EA38-4F05-A66D-D87AB159481C}" srcOrd="0" destOrd="0" presId="urn:microsoft.com/office/officeart/2005/8/layout/orgChart1"/>
    <dgm:cxn modelId="{A909FE0F-FCFC-465B-927B-93CA0C05B604}" type="presParOf" srcId="{93C7061F-A902-4B8A-BA47-67A614C004E8}" destId="{DCF2EDFC-62BD-4E8C-B5C9-B9D3D8712608}" srcOrd="1" destOrd="0" presId="urn:microsoft.com/office/officeart/2005/8/layout/orgChart1"/>
    <dgm:cxn modelId="{8AE53ED2-FA34-4859-A18E-531E97FFCAD1}" type="presParOf" srcId="{21FB2906-382D-44C2-B9DA-93F3064B376F}" destId="{237CFD2C-4DD8-41B9-927E-4D20C2B70DAF}" srcOrd="1" destOrd="0" presId="urn:microsoft.com/office/officeart/2005/8/layout/orgChart1"/>
    <dgm:cxn modelId="{76C57B99-CFD9-40B2-80EC-D05EC89594F1}" type="presParOf" srcId="{237CFD2C-4DD8-41B9-927E-4D20C2B70DAF}" destId="{C6A8815D-989D-4432-B7F7-E1052BC9C8A1}" srcOrd="0" destOrd="0" presId="urn:microsoft.com/office/officeart/2005/8/layout/orgChart1"/>
    <dgm:cxn modelId="{A1CD620F-1A96-438A-A573-F1CAB208CEDB}" type="presParOf" srcId="{237CFD2C-4DD8-41B9-927E-4D20C2B70DAF}" destId="{08E365D6-40FE-4FFE-83A6-476B21C298AC}" srcOrd="1" destOrd="0" presId="urn:microsoft.com/office/officeart/2005/8/layout/orgChart1"/>
    <dgm:cxn modelId="{2FD922A7-1169-4EF5-BB2C-82F70887842A}" type="presParOf" srcId="{08E365D6-40FE-4FFE-83A6-476B21C298AC}" destId="{11434E17-22C5-4C55-900B-9E33112B1C83}" srcOrd="0" destOrd="0" presId="urn:microsoft.com/office/officeart/2005/8/layout/orgChart1"/>
    <dgm:cxn modelId="{51C17A34-7131-417C-BD70-DF0C5EAC12A7}" type="presParOf" srcId="{11434E17-22C5-4C55-900B-9E33112B1C83}" destId="{82752977-FF21-4494-8A30-45C3745D28DD}" srcOrd="0" destOrd="0" presId="urn:microsoft.com/office/officeart/2005/8/layout/orgChart1"/>
    <dgm:cxn modelId="{CE264711-6CA9-44DC-AF09-4E1D8716BD41}" type="presParOf" srcId="{11434E17-22C5-4C55-900B-9E33112B1C83}" destId="{DDD32D97-F575-4A2F-8020-5185B134F151}" srcOrd="1" destOrd="0" presId="urn:microsoft.com/office/officeart/2005/8/layout/orgChart1"/>
    <dgm:cxn modelId="{D93B2702-A5DB-4768-A3C6-5DF79BEBC7A3}" type="presParOf" srcId="{08E365D6-40FE-4FFE-83A6-476B21C298AC}" destId="{3CCAE3F8-4125-429C-B317-311A55E685D1}" srcOrd="1" destOrd="0" presId="urn:microsoft.com/office/officeart/2005/8/layout/orgChart1"/>
    <dgm:cxn modelId="{41D6257A-7AEE-4ED7-A83A-BC8AF05089FF}" type="presParOf" srcId="{08E365D6-40FE-4FFE-83A6-476B21C298AC}" destId="{F68C7DDE-02ED-4662-A59D-0463C06FC997}" srcOrd="2" destOrd="0" presId="urn:microsoft.com/office/officeart/2005/8/layout/orgChart1"/>
    <dgm:cxn modelId="{CB588486-1023-4E23-B714-325504CD0B7B}" type="presParOf" srcId="{237CFD2C-4DD8-41B9-927E-4D20C2B70DAF}" destId="{502C960F-C128-4E11-9D36-2F300D69EEBF}" srcOrd="2" destOrd="0" presId="urn:microsoft.com/office/officeart/2005/8/layout/orgChart1"/>
    <dgm:cxn modelId="{7EFFCAD0-78B8-4256-934C-35C85C388E6A}" type="presParOf" srcId="{237CFD2C-4DD8-41B9-927E-4D20C2B70DAF}" destId="{716F2E39-A712-437B-82F7-8590E87C1D04}" srcOrd="3" destOrd="0" presId="urn:microsoft.com/office/officeart/2005/8/layout/orgChart1"/>
    <dgm:cxn modelId="{E28D8841-4086-4081-89A7-0DFD10D67237}" type="presParOf" srcId="{716F2E39-A712-437B-82F7-8590E87C1D04}" destId="{0A3EBDB2-8A93-4AE1-BD05-0FCE929981F0}" srcOrd="0" destOrd="0" presId="urn:microsoft.com/office/officeart/2005/8/layout/orgChart1"/>
    <dgm:cxn modelId="{B507D50F-BE2B-47A4-80D6-9B9A02EF53DB}" type="presParOf" srcId="{0A3EBDB2-8A93-4AE1-BD05-0FCE929981F0}" destId="{DBF3FBA6-5632-45A7-BBA5-94D9D9564D1F}" srcOrd="0" destOrd="0" presId="urn:microsoft.com/office/officeart/2005/8/layout/orgChart1"/>
    <dgm:cxn modelId="{9BF12A17-18A9-4364-8918-3C773D4F717A}" type="presParOf" srcId="{0A3EBDB2-8A93-4AE1-BD05-0FCE929981F0}" destId="{D48307CF-1F11-4BF1-94CC-F832D4840295}" srcOrd="1" destOrd="0" presId="urn:microsoft.com/office/officeart/2005/8/layout/orgChart1"/>
    <dgm:cxn modelId="{CDE5BA1D-A314-4C43-A43F-096A49EAB052}" type="presParOf" srcId="{716F2E39-A712-437B-82F7-8590E87C1D04}" destId="{7CE0C953-B8CD-4272-9BF8-5ED31A54D7A1}" srcOrd="1" destOrd="0" presId="urn:microsoft.com/office/officeart/2005/8/layout/orgChart1"/>
    <dgm:cxn modelId="{D6CF0049-6EEC-435A-8B32-B9CFF0873505}" type="presParOf" srcId="{716F2E39-A712-437B-82F7-8590E87C1D04}" destId="{DAE1FADD-F8DB-4183-B8B8-194AF5102717}" srcOrd="2" destOrd="0" presId="urn:microsoft.com/office/officeart/2005/8/layout/orgChart1"/>
    <dgm:cxn modelId="{55F7033F-86C9-43B3-AD02-ACFA7850C8C5}" type="presParOf" srcId="{21FB2906-382D-44C2-B9DA-93F3064B376F}" destId="{AF980C71-8F7A-41C0-9E8A-CE5377A1B2EA}" srcOrd="2" destOrd="0" presId="urn:microsoft.com/office/officeart/2005/8/layout/orgChart1"/>
    <dgm:cxn modelId="{CE433C93-8C60-40A8-A066-E0E9616F2232}" type="presParOf" srcId="{D791EB6C-8AE3-4E5F-B467-9075DFBDFC7E}" destId="{8A289F05-380C-4D13-9484-3E6F4A5F2AC7}" srcOrd="2" destOrd="0" presId="urn:microsoft.com/office/officeart/2005/8/layout/orgChart1"/>
    <dgm:cxn modelId="{06E27169-F9B4-4014-B33C-15B640AC312F}" type="presParOf" srcId="{D791EB6C-8AE3-4E5F-B467-9075DFBDFC7E}" destId="{5E27374D-1A69-4A98-ABC0-17D06F914DD5}" srcOrd="3" destOrd="0" presId="urn:microsoft.com/office/officeart/2005/8/layout/orgChart1"/>
    <dgm:cxn modelId="{3969CB13-C597-48DC-A987-761B82949F35}" type="presParOf" srcId="{5E27374D-1A69-4A98-ABC0-17D06F914DD5}" destId="{0583EF70-D11B-4F95-9151-43EFA73C569A}" srcOrd="0" destOrd="0" presId="urn:microsoft.com/office/officeart/2005/8/layout/orgChart1"/>
    <dgm:cxn modelId="{9C900628-C08F-4FC9-ABD1-15EB452417CC}" type="presParOf" srcId="{0583EF70-D11B-4F95-9151-43EFA73C569A}" destId="{D45D7B4A-19B8-4F40-A9F2-033F55B06C2A}" srcOrd="0" destOrd="0" presId="urn:microsoft.com/office/officeart/2005/8/layout/orgChart1"/>
    <dgm:cxn modelId="{D76A67E0-D4BE-4B05-B5F6-CE082D8177DE}" type="presParOf" srcId="{0583EF70-D11B-4F95-9151-43EFA73C569A}" destId="{0A10273C-C0E8-41DD-B932-1063C5A64928}" srcOrd="1" destOrd="0" presId="urn:microsoft.com/office/officeart/2005/8/layout/orgChart1"/>
    <dgm:cxn modelId="{6AE8919B-6CB5-46D8-AE62-C902F89C678D}" type="presParOf" srcId="{5E27374D-1A69-4A98-ABC0-17D06F914DD5}" destId="{ABA25AFE-CD0C-4F87-A1C7-8BA46F1238D8}" srcOrd="1" destOrd="0" presId="urn:microsoft.com/office/officeart/2005/8/layout/orgChart1"/>
    <dgm:cxn modelId="{F024DBFE-1407-4517-BF85-10DA99371276}" type="presParOf" srcId="{ABA25AFE-CD0C-4F87-A1C7-8BA46F1238D8}" destId="{97CC6C69-1C81-4268-BE09-E096F563EDD0}" srcOrd="0" destOrd="0" presId="urn:microsoft.com/office/officeart/2005/8/layout/orgChart1"/>
    <dgm:cxn modelId="{CC56890D-1649-4114-971F-6E61BBF58050}" type="presParOf" srcId="{ABA25AFE-CD0C-4F87-A1C7-8BA46F1238D8}" destId="{4BDEC508-027C-43A3-8ECC-E591050EF9EF}" srcOrd="1" destOrd="0" presId="urn:microsoft.com/office/officeart/2005/8/layout/orgChart1"/>
    <dgm:cxn modelId="{2FFB596E-E035-4D67-A63A-23CE09C0AA46}" type="presParOf" srcId="{4BDEC508-027C-43A3-8ECC-E591050EF9EF}" destId="{6C7722C2-3E02-4BA0-B4A9-E065F5A62627}" srcOrd="0" destOrd="0" presId="urn:microsoft.com/office/officeart/2005/8/layout/orgChart1"/>
    <dgm:cxn modelId="{E1DE5392-2647-4014-9C05-28A102E8997D}" type="presParOf" srcId="{6C7722C2-3E02-4BA0-B4A9-E065F5A62627}" destId="{6BDD35B6-7A07-4EC1-B06E-39B9588F6BEB}" srcOrd="0" destOrd="0" presId="urn:microsoft.com/office/officeart/2005/8/layout/orgChart1"/>
    <dgm:cxn modelId="{39C4F37D-E915-4324-9C76-A529A8371D7D}" type="presParOf" srcId="{6C7722C2-3E02-4BA0-B4A9-E065F5A62627}" destId="{A8A9B2B1-5E6A-4B11-9C88-8B41B199A537}" srcOrd="1" destOrd="0" presId="urn:microsoft.com/office/officeart/2005/8/layout/orgChart1"/>
    <dgm:cxn modelId="{C335957D-FF1E-447F-8E6E-6A348820FB3A}" type="presParOf" srcId="{4BDEC508-027C-43A3-8ECC-E591050EF9EF}" destId="{252E5348-D513-435B-BB3B-98283F357880}" srcOrd="1" destOrd="0" presId="urn:microsoft.com/office/officeart/2005/8/layout/orgChart1"/>
    <dgm:cxn modelId="{839A6F50-BAE4-48DD-BA1A-3C6E5D9DB1C9}" type="presParOf" srcId="{4BDEC508-027C-43A3-8ECC-E591050EF9EF}" destId="{7BD39CEC-5036-4B13-AE83-E20BD90CB9BD}" srcOrd="2" destOrd="0" presId="urn:microsoft.com/office/officeart/2005/8/layout/orgChart1"/>
    <dgm:cxn modelId="{A1411084-720D-4804-99A0-CFB3CE37D681}" type="presParOf" srcId="{ABA25AFE-CD0C-4F87-A1C7-8BA46F1238D8}" destId="{03779B97-883E-4C4A-BC3F-81B756F6FFE8}" srcOrd="2" destOrd="0" presId="urn:microsoft.com/office/officeart/2005/8/layout/orgChart1"/>
    <dgm:cxn modelId="{CBCEF4F8-CAA8-464C-B0C2-E9140D07C31F}" type="presParOf" srcId="{ABA25AFE-CD0C-4F87-A1C7-8BA46F1238D8}" destId="{8CE013A6-DCF1-4DE8-A7AA-698AA29E8F31}" srcOrd="3" destOrd="0" presId="urn:microsoft.com/office/officeart/2005/8/layout/orgChart1"/>
    <dgm:cxn modelId="{EC81B325-9475-4647-AA36-4EEE7A6F2463}" type="presParOf" srcId="{8CE013A6-DCF1-4DE8-A7AA-698AA29E8F31}" destId="{4EADD0EF-4A43-47F9-9352-72CBD34877ED}" srcOrd="0" destOrd="0" presId="urn:microsoft.com/office/officeart/2005/8/layout/orgChart1"/>
    <dgm:cxn modelId="{9ED5FD73-1579-40CE-8E79-756FFC653D9B}" type="presParOf" srcId="{4EADD0EF-4A43-47F9-9352-72CBD34877ED}" destId="{49A433BC-9FFC-4A84-99CF-051CEA14E23D}" srcOrd="0" destOrd="0" presId="urn:microsoft.com/office/officeart/2005/8/layout/orgChart1"/>
    <dgm:cxn modelId="{7A064646-E7CC-402B-96A5-2B139C861EAD}" type="presParOf" srcId="{4EADD0EF-4A43-47F9-9352-72CBD34877ED}" destId="{13B5D58C-0306-49E2-98B2-D17691CFD5B1}" srcOrd="1" destOrd="0" presId="urn:microsoft.com/office/officeart/2005/8/layout/orgChart1"/>
    <dgm:cxn modelId="{7AFB879A-31A1-494E-9413-39F17A85A38A}" type="presParOf" srcId="{8CE013A6-DCF1-4DE8-A7AA-698AA29E8F31}" destId="{56A9029B-70DD-416F-B8C5-C6D97AF2C7A7}" srcOrd="1" destOrd="0" presId="urn:microsoft.com/office/officeart/2005/8/layout/orgChart1"/>
    <dgm:cxn modelId="{8FADE0D9-AAEC-45A0-95A6-40E4AD5AA013}" type="presParOf" srcId="{8CE013A6-DCF1-4DE8-A7AA-698AA29E8F31}" destId="{FDE6F430-E279-4C35-B115-62C8BD8ECA4B}" srcOrd="2" destOrd="0" presId="urn:microsoft.com/office/officeart/2005/8/layout/orgChart1"/>
    <dgm:cxn modelId="{8E51B001-F003-4BDE-B72A-54B1A74E5749}" type="presParOf" srcId="{5E27374D-1A69-4A98-ABC0-17D06F914DD5}" destId="{35F1F286-036C-4665-B725-080A7CD59F76}" srcOrd="2" destOrd="0" presId="urn:microsoft.com/office/officeart/2005/8/layout/orgChart1"/>
    <dgm:cxn modelId="{9F129ECB-0BF2-4B40-99A9-7F5AC7157EB7}" type="presParOf" srcId="{D791EB6C-8AE3-4E5F-B467-9075DFBDFC7E}" destId="{D8E01851-8615-4EA6-8E2D-4F2DABC4CE9D}" srcOrd="4" destOrd="0" presId="urn:microsoft.com/office/officeart/2005/8/layout/orgChart1"/>
    <dgm:cxn modelId="{0998D3CF-A970-4B23-AFAF-072FBB1B0D3E}" type="presParOf" srcId="{D791EB6C-8AE3-4E5F-B467-9075DFBDFC7E}" destId="{112C0732-9BFB-4F5C-AB72-6FBBAB58E06F}" srcOrd="5" destOrd="0" presId="urn:microsoft.com/office/officeart/2005/8/layout/orgChart1"/>
    <dgm:cxn modelId="{71B7ABB1-F3F8-4072-BC81-DDE7F6F4F926}" type="presParOf" srcId="{112C0732-9BFB-4F5C-AB72-6FBBAB58E06F}" destId="{91D2FC5E-E4F5-4C46-AC61-6930B2ADA520}" srcOrd="0" destOrd="0" presId="urn:microsoft.com/office/officeart/2005/8/layout/orgChart1"/>
    <dgm:cxn modelId="{FC837810-48BE-4E17-BC99-EFAD0D78531C}" type="presParOf" srcId="{91D2FC5E-E4F5-4C46-AC61-6930B2ADA520}" destId="{54A49778-A21E-4D96-BAF7-7BF3C5A4C3AB}" srcOrd="0" destOrd="0" presId="urn:microsoft.com/office/officeart/2005/8/layout/orgChart1"/>
    <dgm:cxn modelId="{9C6FA889-89CB-4DC2-A783-575188D75AF2}" type="presParOf" srcId="{91D2FC5E-E4F5-4C46-AC61-6930B2ADA520}" destId="{184BA93C-AE66-4F94-8A48-DBA7C7A36D24}" srcOrd="1" destOrd="0" presId="urn:microsoft.com/office/officeart/2005/8/layout/orgChart1"/>
    <dgm:cxn modelId="{B306BEA5-36E9-4D55-9E33-C7B33FF54596}" type="presParOf" srcId="{112C0732-9BFB-4F5C-AB72-6FBBAB58E06F}" destId="{2D80FAEB-4406-448C-B7C0-62D9DC9D193E}" srcOrd="1" destOrd="0" presId="urn:microsoft.com/office/officeart/2005/8/layout/orgChart1"/>
    <dgm:cxn modelId="{B564C23E-FE6B-4BFF-BA98-AD25C54C75F1}" type="presParOf" srcId="{2D80FAEB-4406-448C-B7C0-62D9DC9D193E}" destId="{97EE0DCF-F5BD-4717-8FA3-95536A074BBF}" srcOrd="0" destOrd="0" presId="urn:microsoft.com/office/officeart/2005/8/layout/orgChart1"/>
    <dgm:cxn modelId="{3AE250B1-5EF8-4996-A251-3FDEEA74CBF5}" type="presParOf" srcId="{2D80FAEB-4406-448C-B7C0-62D9DC9D193E}" destId="{6D80F755-C5AB-47EE-B15A-9AADDCC1F05F}" srcOrd="1" destOrd="0" presId="urn:microsoft.com/office/officeart/2005/8/layout/orgChart1"/>
    <dgm:cxn modelId="{3BC93744-047B-43D6-A579-CD9408C56F24}" type="presParOf" srcId="{6D80F755-C5AB-47EE-B15A-9AADDCC1F05F}" destId="{2702538A-077D-42CF-B21A-8822BD1E95D2}" srcOrd="0" destOrd="0" presId="urn:microsoft.com/office/officeart/2005/8/layout/orgChart1"/>
    <dgm:cxn modelId="{2B603551-7604-4A16-866F-52F4369E5A6A}" type="presParOf" srcId="{2702538A-077D-42CF-B21A-8822BD1E95D2}" destId="{5405E598-BB77-49C7-B98C-D9DCF7564F25}" srcOrd="0" destOrd="0" presId="urn:microsoft.com/office/officeart/2005/8/layout/orgChart1"/>
    <dgm:cxn modelId="{BBD36456-3202-444D-857D-FC46F792E582}" type="presParOf" srcId="{2702538A-077D-42CF-B21A-8822BD1E95D2}" destId="{554E2B68-1B7B-4DEC-AEA4-6F8D3517D416}" srcOrd="1" destOrd="0" presId="urn:microsoft.com/office/officeart/2005/8/layout/orgChart1"/>
    <dgm:cxn modelId="{FE72197E-821B-4437-B35F-BE6AE55BBA04}" type="presParOf" srcId="{6D80F755-C5AB-47EE-B15A-9AADDCC1F05F}" destId="{403C007A-82B6-4674-8014-61D36AE82407}" srcOrd="1" destOrd="0" presId="urn:microsoft.com/office/officeart/2005/8/layout/orgChart1"/>
    <dgm:cxn modelId="{DED9FC39-FCAE-497A-8B5C-9DF4760DBC54}" type="presParOf" srcId="{6D80F755-C5AB-47EE-B15A-9AADDCC1F05F}" destId="{206DCFB4-568E-4214-BE3C-06587908F799}" srcOrd="2" destOrd="0" presId="urn:microsoft.com/office/officeart/2005/8/layout/orgChart1"/>
    <dgm:cxn modelId="{D1A6D4E3-8797-4CFA-B485-5D4E9356DE45}" type="presParOf" srcId="{112C0732-9BFB-4F5C-AB72-6FBBAB58E06F}" destId="{3E434C9A-4F71-45DC-9A3D-92386DC1C908}" srcOrd="2" destOrd="0" presId="urn:microsoft.com/office/officeart/2005/8/layout/orgChart1"/>
    <dgm:cxn modelId="{65FE5BD1-D86A-4E95-92DF-B0AA53C43A66}" type="presParOf" srcId="{D791EB6C-8AE3-4E5F-B467-9075DFBDFC7E}" destId="{0B1AA970-BB62-4B14-99C8-38D58ACA9173}" srcOrd="6" destOrd="0" presId="urn:microsoft.com/office/officeart/2005/8/layout/orgChart1"/>
    <dgm:cxn modelId="{28684D24-BC60-4F73-BE5F-130851ED3FE2}" type="presParOf" srcId="{D791EB6C-8AE3-4E5F-B467-9075DFBDFC7E}" destId="{7116708A-8658-492C-907D-8018BD459709}" srcOrd="7" destOrd="0" presId="urn:microsoft.com/office/officeart/2005/8/layout/orgChart1"/>
    <dgm:cxn modelId="{A5EF2EDE-A76B-46E9-9223-D98036FAB0AF}" type="presParOf" srcId="{7116708A-8658-492C-907D-8018BD459709}" destId="{7419CF72-5529-47FB-8488-6F42B8D6D401}" srcOrd="0" destOrd="0" presId="urn:microsoft.com/office/officeart/2005/8/layout/orgChart1"/>
    <dgm:cxn modelId="{A9143471-B2CA-4EEC-909E-1126758598D5}" type="presParOf" srcId="{7419CF72-5529-47FB-8488-6F42B8D6D401}" destId="{879702FA-B7E4-47A8-B085-A3219C128192}" srcOrd="0" destOrd="0" presId="urn:microsoft.com/office/officeart/2005/8/layout/orgChart1"/>
    <dgm:cxn modelId="{E68A51A7-8953-4B7F-8144-65985D7E7345}" type="presParOf" srcId="{7419CF72-5529-47FB-8488-6F42B8D6D401}" destId="{ECC50967-5C0A-4002-A40C-9B6F55B55530}" srcOrd="1" destOrd="0" presId="urn:microsoft.com/office/officeart/2005/8/layout/orgChart1"/>
    <dgm:cxn modelId="{2219453D-4708-4D45-A994-C50152F82237}" type="presParOf" srcId="{7116708A-8658-492C-907D-8018BD459709}" destId="{100D015B-5E2D-41EF-88A4-C351819F9D77}" srcOrd="1" destOrd="0" presId="urn:microsoft.com/office/officeart/2005/8/layout/orgChart1"/>
    <dgm:cxn modelId="{1D8AF4EF-FBC0-45D7-B824-5EE756A2288C}" type="presParOf" srcId="{100D015B-5E2D-41EF-88A4-C351819F9D77}" destId="{8C8DFF16-BAD8-490A-ABA7-0DD32180D95E}" srcOrd="0" destOrd="0" presId="urn:microsoft.com/office/officeart/2005/8/layout/orgChart1"/>
    <dgm:cxn modelId="{211ED1BD-1B9B-4A8A-9DAD-F145977532FD}" type="presParOf" srcId="{100D015B-5E2D-41EF-88A4-C351819F9D77}" destId="{0EF87005-0936-48B9-B2F3-156ACE4D909E}" srcOrd="1" destOrd="0" presId="urn:microsoft.com/office/officeart/2005/8/layout/orgChart1"/>
    <dgm:cxn modelId="{5E85FCDA-9C43-4C6F-9455-AF91620A02A7}" type="presParOf" srcId="{0EF87005-0936-48B9-B2F3-156ACE4D909E}" destId="{39288F78-72B6-4271-AD13-4769E560FDD5}" srcOrd="0" destOrd="0" presId="urn:microsoft.com/office/officeart/2005/8/layout/orgChart1"/>
    <dgm:cxn modelId="{329B5CC4-3367-469F-B8DF-56CA580D33DF}" type="presParOf" srcId="{39288F78-72B6-4271-AD13-4769E560FDD5}" destId="{7B405F95-2025-4850-AF54-48C5184BFC36}" srcOrd="0" destOrd="0" presId="urn:microsoft.com/office/officeart/2005/8/layout/orgChart1"/>
    <dgm:cxn modelId="{AC5FF22B-0C1B-49DA-BAD2-4541B20A1C5E}" type="presParOf" srcId="{39288F78-72B6-4271-AD13-4769E560FDD5}" destId="{55A75CE6-30DB-49F3-87AC-E5CC7B1A1B36}" srcOrd="1" destOrd="0" presId="urn:microsoft.com/office/officeart/2005/8/layout/orgChart1"/>
    <dgm:cxn modelId="{5A531C86-5B57-415D-A9A3-86C55BE7417E}" type="presParOf" srcId="{0EF87005-0936-48B9-B2F3-156ACE4D909E}" destId="{02B086F0-D466-40A6-BD94-5D728D0C87E8}" srcOrd="1" destOrd="0" presId="urn:microsoft.com/office/officeart/2005/8/layout/orgChart1"/>
    <dgm:cxn modelId="{5C0BF488-155D-4521-BF4B-5F0FB31EEE13}" type="presParOf" srcId="{0EF87005-0936-48B9-B2F3-156ACE4D909E}" destId="{DFAD7A6A-6182-4A8E-B8DE-C5A669BB0BD1}" srcOrd="2" destOrd="0" presId="urn:microsoft.com/office/officeart/2005/8/layout/orgChart1"/>
    <dgm:cxn modelId="{1C5BCA32-3080-4D9D-B1E0-7FD785354124}" type="presParOf" srcId="{7116708A-8658-492C-907D-8018BD459709}" destId="{E98116F3-C8A5-42D4-9D91-704B86C2BC93}" srcOrd="2" destOrd="0" presId="urn:microsoft.com/office/officeart/2005/8/layout/orgChart1"/>
    <dgm:cxn modelId="{E7EF290C-DE83-40A1-B62C-13FF24E50CF1}" type="presParOf" srcId="{466C27B1-F8E9-4B51-890F-D73E835FDE9A}" destId="{2F62EAA3-A0D5-4B4A-9B6B-087A1488913F}" srcOrd="2" destOrd="0" presId="urn:microsoft.com/office/officeart/2005/8/layout/orgChart1"/>
    <dgm:cxn modelId="{2E2FA8BC-7E00-4CEA-A5B7-F6126D28D3DC}" type="presParOf" srcId="{FB24497F-E253-4411-821C-712BC903ADE0}" destId="{3FCEE098-E2CC-4A26-8BE2-4B1BA9D7ACBA}" srcOrd="1" destOrd="0" presId="urn:microsoft.com/office/officeart/2005/8/layout/orgChart1"/>
    <dgm:cxn modelId="{8D101924-E3C5-41C6-B5E9-1676363A6CF1}" type="presParOf" srcId="{3FCEE098-E2CC-4A26-8BE2-4B1BA9D7ACBA}" destId="{EB468E1D-FA9D-4449-84E0-6DDEC1585E9E}" srcOrd="0" destOrd="0" presId="urn:microsoft.com/office/officeart/2005/8/layout/orgChart1"/>
    <dgm:cxn modelId="{D34C163E-D833-4B21-8A50-71EA58C4CCF5}" type="presParOf" srcId="{EB468E1D-FA9D-4449-84E0-6DDEC1585E9E}" destId="{1B9C3051-1B59-447B-9C44-5AC5BCC3F0B6}" srcOrd="0" destOrd="0" presId="urn:microsoft.com/office/officeart/2005/8/layout/orgChart1"/>
    <dgm:cxn modelId="{32EB77A2-6869-44AB-82DE-F86B7931DF86}" type="presParOf" srcId="{EB468E1D-FA9D-4449-84E0-6DDEC1585E9E}" destId="{2543F04A-7042-4828-9CB8-4A5AFAA030CE}" srcOrd="1" destOrd="0" presId="urn:microsoft.com/office/officeart/2005/8/layout/orgChart1"/>
    <dgm:cxn modelId="{877319EA-6CE2-43E3-A14B-985370FA42B6}" type="presParOf" srcId="{3FCEE098-E2CC-4A26-8BE2-4B1BA9D7ACBA}" destId="{5C0FF265-0BD2-4AE4-8EEE-B80BE73B34D9}" srcOrd="1" destOrd="0" presId="urn:microsoft.com/office/officeart/2005/8/layout/orgChart1"/>
    <dgm:cxn modelId="{80DC9A31-E911-4595-B058-80A55C94949C}" type="presParOf" srcId="{3FCEE098-E2CC-4A26-8BE2-4B1BA9D7ACBA}" destId="{91B014F2-C70C-4FFC-833D-B0F5D68EBB08}" srcOrd="2" destOrd="0" presId="urn:microsoft.com/office/officeart/2005/8/layout/orgChart1"/>
    <dgm:cxn modelId="{9437ED4C-2C8D-42F4-B06A-345A2241E4C6}" type="presParOf" srcId="{FB24497F-E253-4411-821C-712BC903ADE0}" destId="{89A40622-E6B8-4291-9853-259B189E70EA}" srcOrd="2" destOrd="0" presId="urn:microsoft.com/office/officeart/2005/8/layout/orgChart1"/>
    <dgm:cxn modelId="{67EA82D3-A144-4BFF-858C-D7BA4CA8506A}" type="presParOf" srcId="{89A40622-E6B8-4291-9853-259B189E70EA}" destId="{8A32E8CD-07DD-4CA6-8FCE-7523FDBAAC20}" srcOrd="0" destOrd="0" presId="urn:microsoft.com/office/officeart/2005/8/layout/orgChart1"/>
    <dgm:cxn modelId="{D686DFD3-5DB1-4546-9E29-2A1BF759A8F3}" type="presParOf" srcId="{8A32E8CD-07DD-4CA6-8FCE-7523FDBAAC20}" destId="{F5F5D303-29A3-4910-97FD-A4D43C37198F}" srcOrd="0" destOrd="0" presId="urn:microsoft.com/office/officeart/2005/8/layout/orgChart1"/>
    <dgm:cxn modelId="{C523FC98-8CC7-4990-B76C-F7B8F1FFDB61}" type="presParOf" srcId="{8A32E8CD-07DD-4CA6-8FCE-7523FDBAAC20}" destId="{5913F3BD-523D-4689-88EB-2A9739F11609}" srcOrd="1" destOrd="0" presId="urn:microsoft.com/office/officeart/2005/8/layout/orgChart1"/>
    <dgm:cxn modelId="{29093685-2D21-49FA-92FC-7DACADA54D79}" type="presParOf" srcId="{89A40622-E6B8-4291-9853-259B189E70EA}" destId="{EAF1D7DE-4A43-4ABD-9149-A09AB4EC4588}" srcOrd="1" destOrd="0" presId="urn:microsoft.com/office/officeart/2005/8/layout/orgChart1"/>
    <dgm:cxn modelId="{07EC0782-DA03-4C15-800F-35382E9D0EF3}" type="presParOf" srcId="{89A40622-E6B8-4291-9853-259B189E70EA}" destId="{2161E7C2-D1B2-449F-B591-5AB677435853}" srcOrd="2" destOrd="0" presId="urn:microsoft.com/office/officeart/2005/8/layout/orgChart1"/>
    <dgm:cxn modelId="{2188A395-C8DF-4A28-8FE1-2B452CDBF399}" type="presParOf" srcId="{FB24497F-E253-4411-821C-712BC903ADE0}" destId="{BA391FE2-0E54-4D60-A09A-14DCE90F7B1A}" srcOrd="3" destOrd="0" presId="urn:microsoft.com/office/officeart/2005/8/layout/orgChart1"/>
    <dgm:cxn modelId="{A4A3C967-A31B-487F-9C4E-AAFE4BA06EC5}" type="presParOf" srcId="{BA391FE2-0E54-4D60-A09A-14DCE90F7B1A}" destId="{DB23993B-612D-4ED6-8611-F45D67FD697A}" srcOrd="0" destOrd="0" presId="urn:microsoft.com/office/officeart/2005/8/layout/orgChart1"/>
    <dgm:cxn modelId="{816A80AC-7D37-440B-BB2A-38CF61F02A44}" type="presParOf" srcId="{DB23993B-612D-4ED6-8611-F45D67FD697A}" destId="{49D07BDD-8D9C-4063-B876-7432F27228F2}" srcOrd="0" destOrd="0" presId="urn:microsoft.com/office/officeart/2005/8/layout/orgChart1"/>
    <dgm:cxn modelId="{792B0335-5BE3-4330-9E14-1356E7F4882B}" type="presParOf" srcId="{DB23993B-612D-4ED6-8611-F45D67FD697A}" destId="{2662CCAF-0B4F-406F-A5FC-648D238DF6EC}" srcOrd="1" destOrd="0" presId="urn:microsoft.com/office/officeart/2005/8/layout/orgChart1"/>
    <dgm:cxn modelId="{66946E77-618C-42CB-92E0-6EDF2ACD5A4C}" type="presParOf" srcId="{BA391FE2-0E54-4D60-A09A-14DCE90F7B1A}" destId="{B0FF8610-5CA9-4403-8D19-B7D1838E44D0}" srcOrd="1" destOrd="0" presId="urn:microsoft.com/office/officeart/2005/8/layout/orgChart1"/>
    <dgm:cxn modelId="{FA5A42A1-5FF0-4D66-98E8-B12608A514EA}" type="presParOf" srcId="{BA391FE2-0E54-4D60-A09A-14DCE90F7B1A}" destId="{48FCB297-4A01-4A41-9880-6973856D1E0A}" srcOrd="2" destOrd="0" presId="urn:microsoft.com/office/officeart/2005/8/layout/orgChart1"/>
    <dgm:cxn modelId="{8EB03CC4-081D-4ECF-80EB-084DEF115008}" type="presParOf" srcId="{FB24497F-E253-4411-821C-712BC903ADE0}" destId="{C3F0CE7D-8AAC-448E-90EE-3F56EEEB8F0C}" srcOrd="4" destOrd="0" presId="urn:microsoft.com/office/officeart/2005/8/layout/orgChart1"/>
    <dgm:cxn modelId="{E745EDDA-AE42-464F-8BF1-3DA38084F135}" type="presParOf" srcId="{C3F0CE7D-8AAC-448E-90EE-3F56EEEB8F0C}" destId="{ABA9E65A-D9A1-4E5D-A523-F52D079F3989}" srcOrd="0" destOrd="0" presId="urn:microsoft.com/office/officeart/2005/8/layout/orgChart1"/>
    <dgm:cxn modelId="{4B3CF8A9-7696-4753-A78B-BE613D582F5A}" type="presParOf" srcId="{ABA9E65A-D9A1-4E5D-A523-F52D079F3989}" destId="{22997CE5-1A06-4027-9B9F-67438F00B269}" srcOrd="0" destOrd="0" presId="urn:microsoft.com/office/officeart/2005/8/layout/orgChart1"/>
    <dgm:cxn modelId="{E167D5FC-31E7-498B-AD76-BDDFB25766E9}" type="presParOf" srcId="{ABA9E65A-D9A1-4E5D-A523-F52D079F3989}" destId="{58B29C2A-9F73-4EB1-8127-0AF992E2F99A}" srcOrd="1" destOrd="0" presId="urn:microsoft.com/office/officeart/2005/8/layout/orgChart1"/>
    <dgm:cxn modelId="{DE23D3D4-B6D3-457C-A790-7B83F7BFE9E7}" type="presParOf" srcId="{C3F0CE7D-8AAC-448E-90EE-3F56EEEB8F0C}" destId="{E4ABDEF0-D926-4C9C-A1E1-DD6415BE5C03}" srcOrd="1" destOrd="0" presId="urn:microsoft.com/office/officeart/2005/8/layout/orgChart1"/>
    <dgm:cxn modelId="{F4E5C66D-E1FE-406A-829B-4E93B9C6D414}" type="presParOf" srcId="{C3F0CE7D-8AAC-448E-90EE-3F56EEEB8F0C}" destId="{AB48F595-719A-4D09-B8C2-ECD19C25891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DFF16-BAD8-490A-ABA7-0DD32180D95E}">
      <dsp:nvSpPr>
        <dsp:cNvPr id="0" name=""/>
        <dsp:cNvSpPr/>
      </dsp:nvSpPr>
      <dsp:spPr>
        <a:xfrm>
          <a:off x="7781026" y="4013694"/>
          <a:ext cx="331533" cy="534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4883"/>
              </a:lnTo>
              <a:lnTo>
                <a:pt x="331533" y="5348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1AA970-BB62-4B14-99C8-38D58ACA9173}">
      <dsp:nvSpPr>
        <dsp:cNvPr id="0" name=""/>
        <dsp:cNvSpPr/>
      </dsp:nvSpPr>
      <dsp:spPr>
        <a:xfrm>
          <a:off x="4849696" y="2733511"/>
          <a:ext cx="3764538" cy="536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7452"/>
              </a:lnTo>
              <a:lnTo>
                <a:pt x="3764538" y="317452"/>
              </a:lnTo>
              <a:lnTo>
                <a:pt x="3764538" y="5361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EE0DCF-F5BD-4717-8FA3-95536A074BBF}">
      <dsp:nvSpPr>
        <dsp:cNvPr id="0" name=""/>
        <dsp:cNvSpPr/>
      </dsp:nvSpPr>
      <dsp:spPr>
        <a:xfrm>
          <a:off x="5217411" y="4013694"/>
          <a:ext cx="193637" cy="5291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9128"/>
              </a:lnTo>
              <a:lnTo>
                <a:pt x="193637" y="5291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E01851-8615-4EA6-8E2D-4F2DABC4CE9D}">
      <dsp:nvSpPr>
        <dsp:cNvPr id="0" name=""/>
        <dsp:cNvSpPr/>
      </dsp:nvSpPr>
      <dsp:spPr>
        <a:xfrm>
          <a:off x="4849696" y="2733511"/>
          <a:ext cx="1200923" cy="536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7452"/>
              </a:lnTo>
              <a:lnTo>
                <a:pt x="1200923" y="317452"/>
              </a:lnTo>
              <a:lnTo>
                <a:pt x="1200923" y="5361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779B97-883E-4C4A-BC3F-81B756F6FFE8}">
      <dsp:nvSpPr>
        <dsp:cNvPr id="0" name=""/>
        <dsp:cNvSpPr/>
      </dsp:nvSpPr>
      <dsp:spPr>
        <a:xfrm>
          <a:off x="2770779" y="4011278"/>
          <a:ext cx="228736" cy="13206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0697"/>
              </a:lnTo>
              <a:lnTo>
                <a:pt x="228736" y="132069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CC6C69-1C81-4268-BE09-E096F563EDD0}">
      <dsp:nvSpPr>
        <dsp:cNvPr id="0" name=""/>
        <dsp:cNvSpPr/>
      </dsp:nvSpPr>
      <dsp:spPr>
        <a:xfrm>
          <a:off x="2770779" y="4011278"/>
          <a:ext cx="208947" cy="551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1354"/>
              </a:lnTo>
              <a:lnTo>
                <a:pt x="208947" y="55135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289F05-380C-4D13-9484-3E6F4A5F2AC7}">
      <dsp:nvSpPr>
        <dsp:cNvPr id="0" name=""/>
        <dsp:cNvSpPr/>
      </dsp:nvSpPr>
      <dsp:spPr>
        <a:xfrm>
          <a:off x="3603987" y="2733511"/>
          <a:ext cx="1245708" cy="533753"/>
        </a:xfrm>
        <a:custGeom>
          <a:avLst/>
          <a:gdLst/>
          <a:ahLst/>
          <a:cxnLst/>
          <a:rect l="0" t="0" r="0" b="0"/>
          <a:pathLst>
            <a:path>
              <a:moveTo>
                <a:pt x="1245708" y="0"/>
              </a:moveTo>
              <a:lnTo>
                <a:pt x="1245708" y="315035"/>
              </a:lnTo>
              <a:lnTo>
                <a:pt x="0" y="315035"/>
              </a:lnTo>
              <a:lnTo>
                <a:pt x="0" y="533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2C960F-C128-4E11-9D36-2F300D69EEBF}">
      <dsp:nvSpPr>
        <dsp:cNvPr id="0" name=""/>
        <dsp:cNvSpPr/>
      </dsp:nvSpPr>
      <dsp:spPr>
        <a:xfrm>
          <a:off x="270343" y="4011278"/>
          <a:ext cx="248337" cy="1310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0792"/>
              </a:lnTo>
              <a:lnTo>
                <a:pt x="248337" y="131079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8815D-989D-4432-B7F7-E1052BC9C8A1}">
      <dsp:nvSpPr>
        <dsp:cNvPr id="0" name=""/>
        <dsp:cNvSpPr/>
      </dsp:nvSpPr>
      <dsp:spPr>
        <a:xfrm>
          <a:off x="270343" y="4011278"/>
          <a:ext cx="258232" cy="531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1545"/>
              </a:lnTo>
              <a:lnTo>
                <a:pt x="258232" y="5315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A3308-D287-4206-9AC4-2E09030E9E68}">
      <dsp:nvSpPr>
        <dsp:cNvPr id="0" name=""/>
        <dsp:cNvSpPr/>
      </dsp:nvSpPr>
      <dsp:spPr>
        <a:xfrm>
          <a:off x="1103551" y="2733511"/>
          <a:ext cx="3746145" cy="533753"/>
        </a:xfrm>
        <a:custGeom>
          <a:avLst/>
          <a:gdLst/>
          <a:ahLst/>
          <a:cxnLst/>
          <a:rect l="0" t="0" r="0" b="0"/>
          <a:pathLst>
            <a:path>
              <a:moveTo>
                <a:pt x="3746145" y="0"/>
              </a:moveTo>
              <a:lnTo>
                <a:pt x="3746145" y="315035"/>
              </a:lnTo>
              <a:lnTo>
                <a:pt x="0" y="315035"/>
              </a:lnTo>
              <a:lnTo>
                <a:pt x="0" y="533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028C51-30D7-440B-83AC-24B4DA376D11}">
      <dsp:nvSpPr>
        <dsp:cNvPr id="0" name=""/>
        <dsp:cNvSpPr/>
      </dsp:nvSpPr>
      <dsp:spPr>
        <a:xfrm>
          <a:off x="3656917" y="1860101"/>
          <a:ext cx="2385558" cy="87341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000" kern="1200" dirty="0" smtClean="0">
              <a:latin typeface="Tw Cen MT" panose="020B0602020104020603" pitchFamily="34" charset="0"/>
            </a:rPr>
            <a:t>In Game</a:t>
          </a:r>
          <a:endParaRPr lang="ko-KR" altLang="en-US" sz="4000" kern="1200" dirty="0">
            <a:latin typeface="Tw Cen MT" panose="020B0602020104020603" pitchFamily="34" charset="0"/>
          </a:endParaRPr>
        </a:p>
      </dsp:txBody>
      <dsp:txXfrm>
        <a:off x="3656917" y="1860101"/>
        <a:ext cx="2385558" cy="873410"/>
      </dsp:txXfrm>
    </dsp:sp>
    <dsp:sp modelId="{C1D84620-EA38-4F05-A66D-D87AB159481C}">
      <dsp:nvSpPr>
        <dsp:cNvPr id="0" name=""/>
        <dsp:cNvSpPr/>
      </dsp:nvSpPr>
      <dsp:spPr>
        <a:xfrm>
          <a:off x="62041" y="3267265"/>
          <a:ext cx="2083020" cy="744013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b="0" kern="1200" dirty="0" smtClean="0">
              <a:latin typeface="Tw Cen MT" panose="020B0602020104020603" pitchFamily="34" charset="0"/>
            </a:rPr>
            <a:t>Player</a:t>
          </a:r>
          <a:endParaRPr lang="ko-KR" altLang="en-US" sz="3600" b="0" kern="1200" dirty="0">
            <a:latin typeface="Tw Cen MT" panose="020B0602020104020603" pitchFamily="34" charset="0"/>
          </a:endParaRPr>
        </a:p>
      </dsp:txBody>
      <dsp:txXfrm>
        <a:off x="62041" y="3267265"/>
        <a:ext cx="2083020" cy="744013"/>
      </dsp:txXfrm>
    </dsp:sp>
    <dsp:sp modelId="{82752977-FF21-4494-8A30-45C3745D28DD}">
      <dsp:nvSpPr>
        <dsp:cNvPr id="0" name=""/>
        <dsp:cNvSpPr/>
      </dsp:nvSpPr>
      <dsp:spPr>
        <a:xfrm>
          <a:off x="528575" y="4243191"/>
          <a:ext cx="1647148" cy="599264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200" kern="1200" dirty="0" smtClean="0">
              <a:latin typeface="Tw Cen MT" panose="020B0602020104020603" pitchFamily="34" charset="0"/>
            </a:rPr>
            <a:t>Inventory</a:t>
          </a:r>
          <a:endParaRPr lang="ko-KR" altLang="en-US" sz="3200" kern="1200" dirty="0">
            <a:latin typeface="Tw Cen MT" panose="020B0602020104020603" pitchFamily="34" charset="0"/>
          </a:endParaRPr>
        </a:p>
      </dsp:txBody>
      <dsp:txXfrm>
        <a:off x="528575" y="4243191"/>
        <a:ext cx="1647148" cy="599264"/>
      </dsp:txXfrm>
    </dsp:sp>
    <dsp:sp modelId="{DBF3FBA6-5632-45A7-BBA5-94D9D9564D1F}">
      <dsp:nvSpPr>
        <dsp:cNvPr id="0" name=""/>
        <dsp:cNvSpPr/>
      </dsp:nvSpPr>
      <dsp:spPr>
        <a:xfrm>
          <a:off x="518680" y="5022438"/>
          <a:ext cx="1647148" cy="599264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200" kern="1200" dirty="0" smtClean="0">
              <a:latin typeface="Tw Cen MT" panose="020B0602020104020603" pitchFamily="34" charset="0"/>
            </a:rPr>
            <a:t>Skill</a:t>
          </a:r>
          <a:endParaRPr lang="ko-KR" altLang="en-US" sz="3200" kern="1200" dirty="0">
            <a:latin typeface="Tw Cen MT" panose="020B0602020104020603" pitchFamily="34" charset="0"/>
          </a:endParaRPr>
        </a:p>
      </dsp:txBody>
      <dsp:txXfrm>
        <a:off x="518680" y="5022438"/>
        <a:ext cx="1647148" cy="599264"/>
      </dsp:txXfrm>
    </dsp:sp>
    <dsp:sp modelId="{D45D7B4A-19B8-4F40-A9F2-033F55B06C2A}">
      <dsp:nvSpPr>
        <dsp:cNvPr id="0" name=""/>
        <dsp:cNvSpPr/>
      </dsp:nvSpPr>
      <dsp:spPr>
        <a:xfrm>
          <a:off x="2562477" y="3267265"/>
          <a:ext cx="2083020" cy="744013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>
              <a:latin typeface="Tw Cen MT" panose="020B0602020104020603" pitchFamily="34" charset="0"/>
            </a:rPr>
            <a:t>Farm</a:t>
          </a:r>
          <a:endParaRPr lang="ko-KR" altLang="en-US" sz="3600" kern="1200" dirty="0">
            <a:latin typeface="Tw Cen MT" panose="020B0602020104020603" pitchFamily="34" charset="0"/>
          </a:endParaRPr>
        </a:p>
      </dsp:txBody>
      <dsp:txXfrm>
        <a:off x="2562477" y="3267265"/>
        <a:ext cx="2083020" cy="744013"/>
      </dsp:txXfrm>
    </dsp:sp>
    <dsp:sp modelId="{6BDD35B6-7A07-4EC1-B06E-39B9588F6BEB}">
      <dsp:nvSpPr>
        <dsp:cNvPr id="0" name=""/>
        <dsp:cNvSpPr/>
      </dsp:nvSpPr>
      <dsp:spPr>
        <a:xfrm>
          <a:off x="2979727" y="4263000"/>
          <a:ext cx="1647148" cy="599264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200" kern="1200" dirty="0" smtClean="0">
              <a:latin typeface="Tw Cen MT" panose="020B0602020104020603" pitchFamily="34" charset="0"/>
            </a:rPr>
            <a:t>Animal</a:t>
          </a:r>
          <a:endParaRPr lang="ko-KR" altLang="en-US" sz="3200" kern="1200" dirty="0">
            <a:latin typeface="Tw Cen MT" panose="020B0602020104020603" pitchFamily="34" charset="0"/>
          </a:endParaRPr>
        </a:p>
      </dsp:txBody>
      <dsp:txXfrm>
        <a:off x="2979727" y="4263000"/>
        <a:ext cx="1647148" cy="599264"/>
      </dsp:txXfrm>
    </dsp:sp>
    <dsp:sp modelId="{49A433BC-9FFC-4A84-99CF-051CEA14E23D}">
      <dsp:nvSpPr>
        <dsp:cNvPr id="0" name=""/>
        <dsp:cNvSpPr/>
      </dsp:nvSpPr>
      <dsp:spPr>
        <a:xfrm>
          <a:off x="2999516" y="5032343"/>
          <a:ext cx="1647148" cy="599264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200" kern="1200" dirty="0" smtClean="0">
              <a:latin typeface="Tw Cen MT" panose="020B0602020104020603" pitchFamily="34" charset="0"/>
            </a:rPr>
            <a:t>Crop</a:t>
          </a:r>
          <a:endParaRPr lang="ko-KR" altLang="en-US" sz="3200" kern="1200" dirty="0">
            <a:latin typeface="Tw Cen MT" panose="020B0602020104020603" pitchFamily="34" charset="0"/>
          </a:endParaRPr>
        </a:p>
      </dsp:txBody>
      <dsp:txXfrm>
        <a:off x="2999516" y="5032343"/>
        <a:ext cx="1647148" cy="599264"/>
      </dsp:txXfrm>
    </dsp:sp>
    <dsp:sp modelId="{54A49778-A21E-4D96-BAF7-7BF3C5A4C3AB}">
      <dsp:nvSpPr>
        <dsp:cNvPr id="0" name=""/>
        <dsp:cNvSpPr/>
      </dsp:nvSpPr>
      <dsp:spPr>
        <a:xfrm>
          <a:off x="5009109" y="3269681"/>
          <a:ext cx="2083020" cy="744013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>
              <a:latin typeface="Tw Cen MT" panose="020B0602020104020603" pitchFamily="34" charset="0"/>
            </a:rPr>
            <a:t>Shop</a:t>
          </a:r>
          <a:endParaRPr lang="ko-KR" altLang="en-US" sz="3600" kern="1200" dirty="0">
            <a:latin typeface="Tw Cen MT" panose="020B0602020104020603" pitchFamily="34" charset="0"/>
          </a:endParaRPr>
        </a:p>
      </dsp:txBody>
      <dsp:txXfrm>
        <a:off x="5009109" y="3269681"/>
        <a:ext cx="2083020" cy="744013"/>
      </dsp:txXfrm>
    </dsp:sp>
    <dsp:sp modelId="{5405E598-BB77-49C7-B98C-D9DCF7564F25}">
      <dsp:nvSpPr>
        <dsp:cNvPr id="0" name=""/>
        <dsp:cNvSpPr/>
      </dsp:nvSpPr>
      <dsp:spPr>
        <a:xfrm>
          <a:off x="5411049" y="4243191"/>
          <a:ext cx="1647148" cy="599264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200" kern="1200" dirty="0" smtClean="0">
              <a:latin typeface="Tw Cen MT" panose="020B0602020104020603" pitchFamily="34" charset="0"/>
            </a:rPr>
            <a:t>Inventory</a:t>
          </a:r>
          <a:endParaRPr lang="ko-KR" altLang="en-US" sz="3200" kern="1200" dirty="0">
            <a:latin typeface="Tw Cen MT" panose="020B0602020104020603" pitchFamily="34" charset="0"/>
          </a:endParaRPr>
        </a:p>
      </dsp:txBody>
      <dsp:txXfrm>
        <a:off x="5411049" y="4243191"/>
        <a:ext cx="1647148" cy="599264"/>
      </dsp:txXfrm>
    </dsp:sp>
    <dsp:sp modelId="{879702FA-B7E4-47A8-B085-A3219C128192}">
      <dsp:nvSpPr>
        <dsp:cNvPr id="0" name=""/>
        <dsp:cNvSpPr/>
      </dsp:nvSpPr>
      <dsp:spPr>
        <a:xfrm>
          <a:off x="7572724" y="3269681"/>
          <a:ext cx="2083020" cy="744013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>
              <a:latin typeface="Tw Cen MT" panose="020B0602020104020603" pitchFamily="34" charset="0"/>
            </a:rPr>
            <a:t>Mine</a:t>
          </a:r>
          <a:endParaRPr lang="ko-KR" altLang="en-US" sz="3600" kern="1200" dirty="0">
            <a:latin typeface="Tw Cen MT" panose="020B0602020104020603" pitchFamily="34" charset="0"/>
          </a:endParaRPr>
        </a:p>
      </dsp:txBody>
      <dsp:txXfrm>
        <a:off x="7572724" y="3269681"/>
        <a:ext cx="2083020" cy="744013"/>
      </dsp:txXfrm>
    </dsp:sp>
    <dsp:sp modelId="{7B405F95-2025-4850-AF54-48C5184BFC36}">
      <dsp:nvSpPr>
        <dsp:cNvPr id="0" name=""/>
        <dsp:cNvSpPr/>
      </dsp:nvSpPr>
      <dsp:spPr>
        <a:xfrm>
          <a:off x="8112560" y="4229766"/>
          <a:ext cx="1555370" cy="637622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/>
            <a:t>Monster</a:t>
          </a:r>
          <a:endParaRPr lang="ko-KR" altLang="en-US" sz="2500" kern="1200" dirty="0"/>
        </a:p>
      </dsp:txBody>
      <dsp:txXfrm>
        <a:off x="8112560" y="4229766"/>
        <a:ext cx="1555370" cy="637622"/>
      </dsp:txXfrm>
    </dsp:sp>
    <dsp:sp modelId="{1B9C3051-1B59-447B-9C44-5AC5BCC3F0B6}">
      <dsp:nvSpPr>
        <dsp:cNvPr id="0" name=""/>
        <dsp:cNvSpPr/>
      </dsp:nvSpPr>
      <dsp:spPr>
        <a:xfrm>
          <a:off x="269489" y="5733425"/>
          <a:ext cx="2028611" cy="67876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latin typeface="Tw Cen MT" panose="020B0602020104020603" pitchFamily="34" charset="0"/>
            </a:rPr>
            <a:t>Item Manager</a:t>
          </a:r>
          <a:endParaRPr lang="ko-KR" altLang="en-US" sz="2500" kern="1200" dirty="0">
            <a:latin typeface="Tw Cen MT" panose="020B0602020104020603" pitchFamily="34" charset="0"/>
          </a:endParaRPr>
        </a:p>
      </dsp:txBody>
      <dsp:txXfrm>
        <a:off x="269489" y="5733425"/>
        <a:ext cx="2028611" cy="678762"/>
      </dsp:txXfrm>
    </dsp:sp>
    <dsp:sp modelId="{F5F5D303-29A3-4910-97FD-A4D43C37198F}">
      <dsp:nvSpPr>
        <dsp:cNvPr id="0" name=""/>
        <dsp:cNvSpPr/>
      </dsp:nvSpPr>
      <dsp:spPr>
        <a:xfrm>
          <a:off x="2883096" y="5746600"/>
          <a:ext cx="1907567" cy="67876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latin typeface="Tw Cen MT" panose="020B0602020104020603" pitchFamily="34" charset="0"/>
            </a:rPr>
            <a:t>Effect Manager</a:t>
          </a:r>
          <a:endParaRPr lang="ko-KR" altLang="en-US" sz="2500" kern="1200" dirty="0">
            <a:latin typeface="Tw Cen MT" panose="020B0602020104020603" pitchFamily="34" charset="0"/>
          </a:endParaRPr>
        </a:p>
      </dsp:txBody>
      <dsp:txXfrm>
        <a:off x="2883096" y="5746600"/>
        <a:ext cx="1907567" cy="678762"/>
      </dsp:txXfrm>
    </dsp:sp>
    <dsp:sp modelId="{49D07BDD-8D9C-4063-B876-7432F27228F2}">
      <dsp:nvSpPr>
        <dsp:cNvPr id="0" name=""/>
        <dsp:cNvSpPr/>
      </dsp:nvSpPr>
      <dsp:spPr>
        <a:xfrm>
          <a:off x="2891615" y="6465825"/>
          <a:ext cx="1884195" cy="67876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latin typeface="Tw Cen MT" panose="020B0602020104020603" pitchFamily="34" charset="0"/>
            </a:rPr>
            <a:t>Camera Manager</a:t>
          </a:r>
          <a:endParaRPr lang="ko-KR" altLang="en-US" sz="2500" kern="1200" dirty="0">
            <a:latin typeface="Tw Cen MT" panose="020B0602020104020603" pitchFamily="34" charset="0"/>
          </a:endParaRPr>
        </a:p>
      </dsp:txBody>
      <dsp:txXfrm>
        <a:off x="2891615" y="6465825"/>
        <a:ext cx="1884195" cy="678762"/>
      </dsp:txXfrm>
    </dsp:sp>
    <dsp:sp modelId="{22997CE5-1A06-4027-9B9F-67438F00B269}">
      <dsp:nvSpPr>
        <dsp:cNvPr id="0" name=""/>
        <dsp:cNvSpPr/>
      </dsp:nvSpPr>
      <dsp:spPr>
        <a:xfrm>
          <a:off x="278571" y="6491978"/>
          <a:ext cx="1985847" cy="678762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softEdge rad="635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>
              <a:latin typeface="Tw Cen MT" panose="020B0602020104020603" pitchFamily="34" charset="0"/>
            </a:rPr>
            <a:t>Scene Switch </a:t>
          </a:r>
          <a:r>
            <a:rPr lang="en-US" altLang="ko-KR" sz="2500" kern="1200" dirty="0" err="1" smtClean="0">
              <a:latin typeface="Tw Cen MT" panose="020B0602020104020603" pitchFamily="34" charset="0"/>
            </a:rPr>
            <a:t>Mangager</a:t>
          </a:r>
          <a:endParaRPr lang="ko-KR" altLang="en-US" sz="2500" kern="1200" dirty="0">
            <a:latin typeface="Tw Cen MT" panose="020B0602020104020603" pitchFamily="34" charset="0"/>
          </a:endParaRPr>
        </a:p>
      </dsp:txBody>
      <dsp:txXfrm>
        <a:off x="278571" y="6491978"/>
        <a:ext cx="1985847" cy="678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Saturday, October 24, 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Sample Footer Text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513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Saturday, October 24, 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Sample Footer Text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15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Saturday, October 24, 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Sample Footer Text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3010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B2EC2-56CE-4B32-A236-91FE17DB4B0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2020-10-24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177A8E-D159-485F-BDD5-6D57DBCE678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264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B2EC2-56CE-4B32-A236-91FE17DB4B0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2020-10-24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177A8E-D159-485F-BDD5-6D57DBCE678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338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B2EC2-56CE-4B32-A236-91FE17DB4B0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2020-10-24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177A8E-D159-485F-BDD5-6D57DBCE678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749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B2EC2-56CE-4B32-A236-91FE17DB4B0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2020-10-24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177A8E-D159-485F-BDD5-6D57DBCE678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127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B2EC2-56CE-4B32-A236-91FE17DB4B0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2020-10-24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177A8E-D159-485F-BDD5-6D57DBCE678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805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B2EC2-56CE-4B32-A236-91FE17DB4B0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2020-10-24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177A8E-D159-485F-BDD5-6D57DBCE678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2314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B2EC2-56CE-4B32-A236-91FE17DB4B0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2020-10-24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177A8E-D159-485F-BDD5-6D57DBCE678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356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B2EC2-56CE-4B32-A236-91FE17DB4B0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2020-10-24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177A8E-D159-485F-BDD5-6D57DBCE678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39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Saturday, October 24, 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Sample Footer Text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25208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B2EC2-56CE-4B32-A236-91FE17DB4B0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2020-10-24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177A8E-D159-485F-BDD5-6D57DBCE678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1511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B2EC2-56CE-4B32-A236-91FE17DB4B0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2020-10-24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177A8E-D159-485F-BDD5-6D57DBCE678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175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B2EC2-56CE-4B32-A236-91FE17DB4B0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2020-10-24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177A8E-D159-485F-BDD5-6D57DBCE678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151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Saturday, October 24, 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Sample Footer Text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81306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Saturday, October 24, 2020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Sample Footer Text</a:t>
            </a:r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9892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Saturday, October 24, 2020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Sample Footer Text</a:t>
            </a:r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905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Saturday, October 24, 2020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Sample Footer Text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47119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Saturday, October 24, 2020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Sample Footer Text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7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Saturday, October 24, 2020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Sample Footer Text</a:t>
            </a:r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8269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Saturday, October 24, 2020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Sample Footer Text</a:t>
            </a:r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543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A2CF1-0EB2-4673-802D-3371233E4A77}" type="datetime2">
              <a:rPr lang="en-US" smtClean="0"/>
              <a:t>Saturday, October 24, 2020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smtClean="0"/>
              <a:t>Sample Footer Text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4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B2EC2-56CE-4B32-A236-91FE17DB4B05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2020-10-24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177A8E-D159-485F-BDD5-6D57DBCE678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72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90979" y="245943"/>
            <a:ext cx="6545844" cy="3127878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스타듀밸리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4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sz="4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r>
              <a:rPr lang="ko-KR" altLang="en-US" sz="4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포트폴리오 기술 문서 </a:t>
            </a:r>
            <a:endParaRPr lang="ko-KR" altLang="en-US" sz="4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70256" y="3853091"/>
            <a:ext cx="8557523" cy="2591851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1600" dirty="0" smtClean="0">
                <a:solidFill>
                  <a:schemeClr val="tx1"/>
                </a:solidFill>
                <a:latin typeface="Bahnschrift Condensed" panose="020B0502040204020203" pitchFamily="34" charset="0"/>
                <a:ea typeface="휴먼모음T" panose="02030504000101010101" pitchFamily="18" charset="-127"/>
              </a:rPr>
              <a:t>김현정 </a:t>
            </a:r>
            <a:r>
              <a:rPr lang="en-US" altLang="ko-KR" sz="1600" dirty="0" smtClean="0">
                <a:solidFill>
                  <a:schemeClr val="tx1"/>
                </a:solidFill>
                <a:latin typeface="Bahnschrift Condensed" panose="020B0502040204020203" pitchFamily="34" charset="0"/>
                <a:ea typeface="휴먼모음T" panose="02030504000101010101" pitchFamily="18" charset="-127"/>
              </a:rPr>
              <a:t>– NIAKIM63@GMAIL.COM / 010-6262-5039</a:t>
            </a:r>
            <a:endParaRPr lang="en-US" altLang="ko-KR" sz="1600" dirty="0">
              <a:solidFill>
                <a:schemeClr val="tx1"/>
              </a:solidFill>
              <a:latin typeface="Bahnschrift Condensed" panose="020B0502040204020203" pitchFamily="34" charset="0"/>
              <a:ea typeface="휴먼모음T" panose="02030504000101010101" pitchFamily="18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tx1"/>
                </a:solidFill>
                <a:latin typeface="Bahnschrift Condensed" panose="020B0502040204020203" pitchFamily="34" charset="0"/>
                <a:ea typeface="휴먼모음T" panose="02030504000101010101" pitchFamily="18" charset="-127"/>
              </a:rPr>
              <a:t>최동건</a:t>
            </a:r>
            <a:r>
              <a:rPr lang="ko-KR" altLang="en-US" sz="1600" dirty="0" smtClean="0">
                <a:solidFill>
                  <a:schemeClr val="tx1"/>
                </a:solidFill>
                <a:latin typeface="Bahnschrift Condensed" panose="020B0502040204020203" pitchFamily="34" charset="0"/>
                <a:ea typeface="휴먼모음T" panose="02030504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Bahnschrift Condensed" panose="020B0502040204020203" pitchFamily="34" charset="0"/>
                <a:ea typeface="휴먼모음T" panose="02030504000101010101" pitchFamily="18" charset="-127"/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  <a:latin typeface="Bahnschrift Condensed" panose="020B0502040204020203" pitchFamily="34" charset="0"/>
                <a:ea typeface="휴먼모음T" panose="02030504000101010101" pitchFamily="18" charset="-127"/>
              </a:rPr>
              <a:t>ehdrjs4773@naver.com / </a:t>
            </a:r>
            <a:r>
              <a:rPr lang="en-US" altLang="ko-KR" sz="1600" dirty="0" smtClean="0">
                <a:solidFill>
                  <a:schemeClr val="tx1"/>
                </a:solidFill>
                <a:latin typeface="Bahnschrift Condensed" panose="020B0502040204020203" pitchFamily="34" charset="0"/>
              </a:rPr>
              <a:t>010-2526-4773</a:t>
            </a:r>
            <a:endParaRPr lang="en-US" altLang="ko-KR" sz="1600" dirty="0" smtClean="0">
              <a:solidFill>
                <a:schemeClr val="tx1"/>
              </a:solidFill>
              <a:latin typeface="Bahnschrift Condensed" panose="020B0502040204020203" pitchFamily="34" charset="0"/>
              <a:ea typeface="휴먼모음T" panose="02030504000101010101" pitchFamily="18" charset="-127"/>
            </a:endParaRPr>
          </a:p>
          <a:p>
            <a:pPr algn="l"/>
            <a:r>
              <a:rPr lang="ko-KR" altLang="en-US" sz="1600" dirty="0" smtClean="0">
                <a:solidFill>
                  <a:schemeClr val="tx1"/>
                </a:solidFill>
                <a:latin typeface="Bahnschrift Condensed" panose="020B0502040204020203" pitchFamily="34" charset="0"/>
                <a:ea typeface="휴먼모음T" panose="02030504000101010101" pitchFamily="18" charset="-127"/>
              </a:rPr>
              <a:t>김재현 </a:t>
            </a:r>
            <a:r>
              <a:rPr lang="en-US" altLang="ko-KR" sz="1600" dirty="0" smtClean="0">
                <a:solidFill>
                  <a:schemeClr val="tx1"/>
                </a:solidFill>
                <a:latin typeface="Bahnschrift Condensed" panose="020B0502040204020203" pitchFamily="34" charset="0"/>
                <a:ea typeface="휴먼모음T" panose="02030504000101010101" pitchFamily="18" charset="-127"/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  <a:latin typeface="Bahnschrift Condensed" panose="020B0502040204020203" pitchFamily="34" charset="0"/>
              </a:rPr>
              <a:t>jay.kim1994@gmail.com</a:t>
            </a:r>
            <a:r>
              <a:rPr lang="en-US" altLang="ko-KR" sz="16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Bahnschrift Condensed" panose="020B0502040204020203" pitchFamily="34" charset="0"/>
              </a:rPr>
              <a:t>/ </a:t>
            </a:r>
            <a:r>
              <a:rPr lang="en-US" altLang="ko-KR" sz="16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010-4224-5294</a:t>
            </a:r>
            <a:endParaRPr lang="en-US" altLang="ko-KR" sz="1600" dirty="0" smtClean="0">
              <a:solidFill>
                <a:schemeClr val="tx1"/>
              </a:solidFill>
              <a:latin typeface="Bahnschrift Condensed" panose="020B0502040204020203" pitchFamily="34" charset="0"/>
              <a:ea typeface="휴먼모음T" panose="02030504000101010101" pitchFamily="18" charset="-127"/>
            </a:endParaRPr>
          </a:p>
          <a:p>
            <a:pPr algn="l"/>
            <a:r>
              <a:rPr lang="ko-KR" altLang="en-US" sz="1600" dirty="0" err="1" smtClean="0">
                <a:solidFill>
                  <a:schemeClr val="tx1"/>
                </a:solidFill>
                <a:latin typeface="Bahnschrift Condensed" panose="020B0502040204020203" pitchFamily="34" charset="0"/>
                <a:ea typeface="휴먼모음T" panose="02030504000101010101" pitchFamily="18" charset="-127"/>
              </a:rPr>
              <a:t>김의겸</a:t>
            </a:r>
            <a:r>
              <a:rPr lang="ko-KR" altLang="en-US" sz="1600" dirty="0" smtClean="0">
                <a:solidFill>
                  <a:schemeClr val="tx1"/>
                </a:solidFill>
                <a:latin typeface="Bahnschrift Condensed" panose="020B0502040204020203" pitchFamily="34" charset="0"/>
                <a:ea typeface="휴먼모음T" panose="02030504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Bahnschrift Condensed" panose="020B0502040204020203" pitchFamily="34" charset="0"/>
                <a:ea typeface="휴먼모음T" panose="02030504000101010101" pitchFamily="18" charset="-127"/>
              </a:rPr>
              <a:t>- </a:t>
            </a:r>
            <a:r>
              <a:rPr lang="en-US" altLang="ko-KR" sz="1600" dirty="0" smtClean="0">
                <a:solidFill>
                  <a:schemeClr val="tx1"/>
                </a:solidFill>
                <a:latin typeface="Bahnschrift Condensed" panose="020B0502040204020203" pitchFamily="34" charset="0"/>
              </a:rPr>
              <a:t>ug4306@gmail.com / </a:t>
            </a:r>
            <a:r>
              <a:rPr lang="en-US" altLang="ko-KR" sz="16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010-2610-4306</a:t>
            </a:r>
            <a:endParaRPr lang="en-US" altLang="ko-KR" sz="1600" dirty="0" smtClean="0">
              <a:solidFill>
                <a:schemeClr val="tx1"/>
              </a:solidFill>
              <a:latin typeface="Bahnschrift Condensed" panose="020B0502040204020203" pitchFamily="34" charset="0"/>
              <a:ea typeface="휴먼모음T" panose="02030504000101010101" pitchFamily="18" charset="-127"/>
            </a:endParaRPr>
          </a:p>
          <a:p>
            <a:endParaRPr lang="en-US" altLang="ko-KR" sz="1800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23" y="1519798"/>
            <a:ext cx="3583728" cy="20684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5008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22372" y="113806"/>
            <a:ext cx="7206343" cy="1364116"/>
          </a:xfrm>
        </p:spPr>
        <p:txBody>
          <a:bodyPr anchor="ctr"/>
          <a:lstStyle/>
          <a:p>
            <a:pPr algn="ctr"/>
            <a:r>
              <a:rPr lang="en-US" altLang="ko-KR" dirty="0" smtClean="0">
                <a:latin typeface="Comic Sans MS" panose="030F0702030302020204" pitchFamily="66" charset="0"/>
              </a:rPr>
              <a:t>CLASS</a:t>
            </a:r>
            <a:r>
              <a:rPr lang="ko-KR" altLang="en-US" dirty="0" smtClean="0">
                <a:latin typeface="Comic Sans MS" panose="030F0702030302020204" pitchFamily="66" charset="0"/>
              </a:rPr>
              <a:t> </a:t>
            </a:r>
            <a:r>
              <a:rPr lang="en-US" altLang="ko-KR" dirty="0" smtClean="0">
                <a:latin typeface="Comic Sans MS" panose="030F0702030302020204" pitchFamily="66" charset="0"/>
              </a:rPr>
              <a:t>DESIGN</a:t>
            </a:r>
            <a:endParaRPr lang="ko-KR" altLang="en-US" dirty="0">
              <a:latin typeface="Comic Sans MS" panose="030F0702030302020204" pitchFamily="66" charset="0"/>
            </a:endParaRPr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9514468"/>
              </p:ext>
            </p:extLst>
          </p:nvPr>
        </p:nvGraphicFramePr>
        <p:xfrm>
          <a:off x="1151116" y="-749503"/>
          <a:ext cx="15583654" cy="8456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1/2 액자 10"/>
          <p:cNvSpPr/>
          <p:nvPr/>
        </p:nvSpPr>
        <p:spPr>
          <a:xfrm>
            <a:off x="5105400" y="191024"/>
            <a:ext cx="2383971" cy="527620"/>
          </a:xfrm>
          <a:prstGeom prst="halfFrame">
            <a:avLst>
              <a:gd name="adj1" fmla="val 4762"/>
              <a:gd name="adj2" fmla="val 55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1/2 액자 11"/>
          <p:cNvSpPr/>
          <p:nvPr/>
        </p:nvSpPr>
        <p:spPr>
          <a:xfrm rot="10800000">
            <a:off x="9851406" y="718645"/>
            <a:ext cx="2004966" cy="527620"/>
          </a:xfrm>
          <a:prstGeom prst="halfFrame">
            <a:avLst>
              <a:gd name="adj1" fmla="val 4762"/>
              <a:gd name="adj2" fmla="val 55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83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712075" y="2492834"/>
            <a:ext cx="5181600" cy="3775535"/>
          </a:xfrm>
        </p:spPr>
        <p:txBody>
          <a:bodyPr>
            <a:normAutofit/>
          </a:bodyPr>
          <a:lstStyle/>
          <a:p>
            <a:r>
              <a:rPr lang="ko-KR" altLang="en-US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호미 </a:t>
            </a:r>
            <a:r>
              <a:rPr lang="en-US" altLang="ko-KR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땅 개간하기</a:t>
            </a:r>
            <a:endParaRPr lang="en-US" altLang="ko-KR" sz="18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땅을 개간한 곳에 씨앗을</a:t>
            </a:r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심어 작물을 기르고 </a:t>
            </a:r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수확할 수 있음</a:t>
            </a:r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endParaRPr lang="en-US" altLang="ko-KR" sz="18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18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낫 </a:t>
            </a:r>
            <a:r>
              <a:rPr lang="en-US" altLang="ko-KR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–</a:t>
            </a:r>
            <a:r>
              <a:rPr lang="ko-KR" altLang="en-US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8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풀베기</a:t>
            </a:r>
            <a:endParaRPr lang="en-US" altLang="ko-KR" sz="18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낫을 휘두를 때 </a:t>
            </a:r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반경 내의 풀이 함께 베임 </a:t>
            </a:r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ko-KR" altLang="en-US" sz="1800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6178243" y="2482106"/>
            <a:ext cx="5181600" cy="3775534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도끼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나무 베기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나무를 베면 쓰러지면서 </a:t>
            </a:r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나무의 </a:t>
            </a:r>
            <a:r>
              <a:rPr lang="ko-KR" altLang="en-US" sz="16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밑둥만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남게 됨</a:t>
            </a: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16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밑둥도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벨 수 있음</a:t>
            </a: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</a:p>
          <a:p>
            <a:pPr marL="0" indent="0">
              <a:buNone/>
            </a:pPr>
            <a:endParaRPr lang="en-US" altLang="ko-KR" sz="18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endParaRPr lang="en-US" altLang="ko-KR" sz="18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곡괭이 </a:t>
            </a:r>
            <a:r>
              <a:rPr lang="en-US" altLang="ko-KR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돌</a:t>
            </a:r>
            <a:r>
              <a:rPr lang="en-US" altLang="ko-KR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광석 채집 </a:t>
            </a:r>
            <a:endParaRPr lang="en-US" altLang="ko-KR" sz="18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돌과 광석을 캐면 아이템이</a:t>
            </a:r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드롭되고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자동으로 플레이어의</a:t>
            </a:r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인벤토리로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들어감 </a:t>
            </a:r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3" name="제목 3"/>
          <p:cNvSpPr txBox="1">
            <a:spLocks/>
          </p:cNvSpPr>
          <p:nvPr/>
        </p:nvSpPr>
        <p:spPr>
          <a:xfrm>
            <a:off x="712075" y="1251653"/>
            <a:ext cx="76311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* 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플레이어 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기준 주변 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8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타일에만 수행 가능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endParaRPr lang="en-US" altLang="ko-KR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*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8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타일의 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오브젝트도 동일하게 검출하여 기능 적용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endParaRPr lang="ko-KR" altLang="en-US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ctr"/>
            <a:r>
              <a:rPr lang="en-US" altLang="ko-KR" dirty="0" smtClean="0">
                <a:latin typeface="Comic Sans MS" panose="030F0702030302020204" pitchFamily="66" charset="0"/>
              </a:rPr>
              <a:t/>
            </a:r>
            <a:br>
              <a:rPr lang="en-US" altLang="ko-KR" dirty="0" smtClean="0">
                <a:latin typeface="Comic Sans MS" panose="030F0702030302020204" pitchFamily="66" charset="0"/>
              </a:rPr>
            </a:br>
            <a:endParaRPr lang="ko-KR" altLang="en-US" dirty="0">
              <a:latin typeface="Comic Sans MS" panose="030F0702030302020204" pitchFamily="66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928" y="2492833"/>
            <a:ext cx="1876623" cy="180513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54" y="2492833"/>
            <a:ext cx="2021891" cy="173863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grpSp>
        <p:nvGrpSpPr>
          <p:cNvPr id="18" name="그룹 17"/>
          <p:cNvGrpSpPr/>
          <p:nvPr/>
        </p:nvGrpSpPr>
        <p:grpSpPr>
          <a:xfrm>
            <a:off x="2865120" y="227384"/>
            <a:ext cx="9160816" cy="935956"/>
            <a:chOff x="3254003" y="181071"/>
            <a:chExt cx="7756634" cy="935956"/>
          </a:xfrm>
        </p:grpSpPr>
        <p:sp>
          <p:nvSpPr>
            <p:cNvPr id="16" name="1/2 액자 15"/>
            <p:cNvSpPr/>
            <p:nvPr/>
          </p:nvSpPr>
          <p:spPr>
            <a:xfrm>
              <a:off x="3254003" y="181071"/>
              <a:ext cx="2149433" cy="527620"/>
            </a:xfrm>
            <a:prstGeom prst="halfFrame">
              <a:avLst>
                <a:gd name="adj1" fmla="val 4762"/>
                <a:gd name="adj2" fmla="val 55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1/2 액자 16"/>
            <p:cNvSpPr/>
            <p:nvPr/>
          </p:nvSpPr>
          <p:spPr>
            <a:xfrm rot="10800000">
              <a:off x="8823901" y="589407"/>
              <a:ext cx="2186736" cy="527620"/>
            </a:xfrm>
            <a:prstGeom prst="halfFrame">
              <a:avLst>
                <a:gd name="adj1" fmla="val 4762"/>
                <a:gd name="adj2" fmla="val 55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4" name="제목 3"/>
          <p:cNvSpPr>
            <a:spLocks noGrp="1"/>
          </p:cNvSpPr>
          <p:nvPr>
            <p:ph type="title"/>
          </p:nvPr>
        </p:nvSpPr>
        <p:spPr>
          <a:xfrm>
            <a:off x="920443" y="6357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dirty="0" smtClean="0">
                <a:latin typeface="Comic Sans MS" panose="030F0702030302020204" pitchFamily="66" charset="0"/>
              </a:rPr>
              <a:t>                PLAYER INTERATION</a:t>
            </a:r>
            <a:r>
              <a:rPr lang="en-US" altLang="ko-KR" u="sng" dirty="0" smtClean="0">
                <a:latin typeface="Comic Sans MS" panose="030F0702030302020204" pitchFamily="66" charset="0"/>
              </a:rPr>
              <a:t/>
            </a:r>
            <a:br>
              <a:rPr lang="en-US" altLang="ko-KR" u="sng" dirty="0" smtClean="0">
                <a:latin typeface="Comic Sans MS" panose="030F0702030302020204" pitchFamily="66" charset="0"/>
              </a:rPr>
            </a:br>
            <a:r>
              <a:rPr lang="en-US" altLang="ko-KR" u="sng" dirty="0">
                <a:latin typeface="Comic Sans MS" panose="030F0702030302020204" pitchFamily="66" charset="0"/>
              </a:rPr>
              <a:t/>
            </a:r>
            <a:br>
              <a:rPr lang="en-US" altLang="ko-KR" u="sng" dirty="0">
                <a:latin typeface="Comic Sans MS" panose="030F0702030302020204" pitchFamily="66" charset="0"/>
              </a:rPr>
            </a:br>
            <a:endParaRPr lang="ko-KR" altLang="en-US" u="sng" dirty="0">
              <a:latin typeface="Comic Sans MS" panose="030F0702030302020204" pitchFamily="66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928" y="4639623"/>
            <a:ext cx="1859513" cy="170633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3" r="43033"/>
          <a:stretch/>
        </p:blipFill>
        <p:spPr>
          <a:xfrm>
            <a:off x="3382588" y="4599336"/>
            <a:ext cx="2012857" cy="174661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061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79006" y="1519869"/>
            <a:ext cx="5181600" cy="4351338"/>
          </a:xfrm>
        </p:spPr>
        <p:txBody>
          <a:bodyPr>
            <a:normAutofit/>
          </a:bodyPr>
          <a:lstStyle/>
          <a:p>
            <a:r>
              <a:rPr lang="ko-KR" altLang="en-US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물뿌리개 </a:t>
            </a:r>
            <a:endParaRPr lang="en-US" altLang="ko-KR" sz="18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개간된 </a:t>
            </a:r>
            <a:r>
              <a:rPr lang="ko-KR" altLang="en-US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땅에 물 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뿌리기</a:t>
            </a:r>
            <a:endParaRPr lang="en-US" altLang="ko-KR" sz="1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개간된 땅에만 물을 뿌릴 수 있고</a:t>
            </a:r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씨앗에 물을 뿌리면 해당 작물이 자람</a:t>
            </a:r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물을 뿌리면 물뿌리개의 물이 닳음</a:t>
            </a: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</a:p>
          <a:p>
            <a:pPr marL="0" indent="0">
              <a:buNone/>
            </a:pPr>
            <a:endParaRPr lang="en-US" altLang="ko-KR" sz="18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endParaRPr lang="en-US" altLang="ko-KR" sz="1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-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우물에서 </a:t>
            </a:r>
            <a:r>
              <a:rPr lang="ko-KR" altLang="en-US" sz="1600" dirty="0">
                <a:latin typeface="HY엽서M" panose="02030600000101010101" pitchFamily="18" charset="-127"/>
                <a:ea typeface="HY엽서M" panose="02030600000101010101" pitchFamily="18" charset="-127"/>
              </a:rPr>
              <a:t>물 채우기 </a:t>
            </a:r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물뿌리개의 물이 다 닳으면</a:t>
            </a:r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물을 뿌릴 수 없음</a:t>
            </a: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</a:p>
          <a:p>
            <a:pPr marL="0" indent="0">
              <a:buNone/>
            </a:pP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우물을 클릭하면 물이 </a:t>
            </a:r>
            <a:r>
              <a:rPr lang="ko-KR" altLang="en-US" sz="16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채워짐</a:t>
            </a: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endParaRPr lang="en-US" altLang="ko-KR" sz="1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1800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12074" y="1418870"/>
            <a:ext cx="5181600" cy="4351338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물건 </a:t>
            </a:r>
            <a:r>
              <a:rPr lang="ko-KR" altLang="en-US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옮기기</a:t>
            </a:r>
            <a:endParaRPr lang="en-US" altLang="ko-KR" sz="18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씨앗이나 제작한 아이템을</a:t>
            </a:r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클릭 시 플레이어가 들고 있는</a:t>
            </a:r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모션과 함께 해당 아이템을 띄움</a:t>
            </a:r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18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endParaRPr lang="en-US" altLang="ko-KR" sz="18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씨앗 </a:t>
            </a:r>
            <a:r>
              <a:rPr lang="ko-KR" altLang="en-US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심기</a:t>
            </a:r>
            <a:endParaRPr lang="en-US" altLang="ko-KR" sz="18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-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개간된 땅에만 심을 수 있고</a:t>
            </a:r>
            <a:endParaRPr lang="en-US" altLang="ko-KR" sz="16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물을 뿌리면 작물이 자람</a:t>
            </a: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-</a:t>
            </a:r>
            <a:r>
              <a:rPr lang="ko-KR" altLang="en-US" sz="16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다 자란 작물은 수확 가능</a:t>
            </a:r>
            <a:endParaRPr lang="en-US" altLang="ko-KR" sz="16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373" y="1519869"/>
            <a:ext cx="1595285" cy="207467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373" y="3950843"/>
            <a:ext cx="1595285" cy="209050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302" y="3950842"/>
            <a:ext cx="1582871" cy="209050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43"/>
          <a:stretch/>
        </p:blipFill>
        <p:spPr>
          <a:xfrm>
            <a:off x="4270765" y="1519869"/>
            <a:ext cx="1559849" cy="207467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grpSp>
        <p:nvGrpSpPr>
          <p:cNvPr id="26" name="그룹 25"/>
          <p:cNvGrpSpPr/>
          <p:nvPr/>
        </p:nvGrpSpPr>
        <p:grpSpPr>
          <a:xfrm>
            <a:off x="2865120" y="227384"/>
            <a:ext cx="9160816" cy="935956"/>
            <a:chOff x="3254003" y="181071"/>
            <a:chExt cx="7756634" cy="935956"/>
          </a:xfrm>
        </p:grpSpPr>
        <p:sp>
          <p:nvSpPr>
            <p:cNvPr id="27" name="1/2 액자 26"/>
            <p:cNvSpPr/>
            <p:nvPr/>
          </p:nvSpPr>
          <p:spPr>
            <a:xfrm>
              <a:off x="3254003" y="181071"/>
              <a:ext cx="2149433" cy="527620"/>
            </a:xfrm>
            <a:prstGeom prst="halfFrame">
              <a:avLst>
                <a:gd name="adj1" fmla="val 4762"/>
                <a:gd name="adj2" fmla="val 55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1/2 액자 27"/>
            <p:cNvSpPr/>
            <p:nvPr/>
          </p:nvSpPr>
          <p:spPr>
            <a:xfrm rot="10800000">
              <a:off x="8823901" y="589407"/>
              <a:ext cx="2186736" cy="527620"/>
            </a:xfrm>
            <a:prstGeom prst="halfFrame">
              <a:avLst>
                <a:gd name="adj1" fmla="val 4762"/>
                <a:gd name="adj2" fmla="val 55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제목 3"/>
          <p:cNvSpPr txBox="1">
            <a:spLocks/>
          </p:cNvSpPr>
          <p:nvPr/>
        </p:nvSpPr>
        <p:spPr>
          <a:xfrm>
            <a:off x="920443" y="6357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mtClean="0">
                <a:latin typeface="Comic Sans MS" panose="030F0702030302020204" pitchFamily="66" charset="0"/>
              </a:rPr>
              <a:t>                PLAYER INTERATION</a:t>
            </a:r>
            <a:r>
              <a:rPr lang="en-US" altLang="ko-KR" u="sng" smtClean="0">
                <a:latin typeface="Comic Sans MS" panose="030F0702030302020204" pitchFamily="66" charset="0"/>
              </a:rPr>
              <a:t/>
            </a:r>
            <a:br>
              <a:rPr lang="en-US" altLang="ko-KR" u="sng" smtClean="0">
                <a:latin typeface="Comic Sans MS" panose="030F0702030302020204" pitchFamily="66" charset="0"/>
              </a:rPr>
            </a:br>
            <a:r>
              <a:rPr lang="en-US" altLang="ko-KR" u="sng" smtClean="0">
                <a:latin typeface="Comic Sans MS" panose="030F0702030302020204" pitchFamily="66" charset="0"/>
              </a:rPr>
              <a:t/>
            </a:r>
            <a:br>
              <a:rPr lang="en-US" altLang="ko-KR" u="sng" smtClean="0">
                <a:latin typeface="Comic Sans MS" panose="030F0702030302020204" pitchFamily="66" charset="0"/>
              </a:rPr>
            </a:br>
            <a:endParaRPr lang="ko-KR" altLang="en-US" u="sng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10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3005" y="238951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Comic Sans MS" panose="030F0702030302020204" pitchFamily="66" charset="0"/>
                <a:ea typeface="휴먼모음T" panose="02030504000101010101" pitchFamily="18" charset="-127"/>
              </a:rPr>
              <a:t>Z-ORDER</a:t>
            </a:r>
            <a:endParaRPr lang="ko-KR" altLang="en-US" dirty="0">
              <a:latin typeface="Comic Sans MS" panose="030F0702030302020204" pitchFamily="66" charset="0"/>
              <a:ea typeface="휴먼모음T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66950" y="1998612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>
              <a:latin typeface="Comic Sans MS" panose="030F0702030302020204" pitchFamily="66" charset="0"/>
              <a:ea typeface="HY엽서M" panose="02030600000101010101" pitchFamily="18" charset="-127"/>
            </a:endParaRPr>
          </a:p>
          <a:p>
            <a:r>
              <a:rPr lang="ko-KR" altLang="en-US" sz="2000" dirty="0" smtClean="0">
                <a:latin typeface="Comic Sans MS" panose="030F0702030302020204" pitchFamily="66" charset="0"/>
                <a:ea typeface="HY엽서M" panose="02030600000101010101" pitchFamily="18" charset="-127"/>
              </a:rPr>
              <a:t>플레이어의 위치에 따라 모든 오브젝트들의 </a:t>
            </a:r>
            <a:r>
              <a:rPr lang="ko-KR" altLang="en-US" sz="2000" dirty="0" err="1" smtClean="0">
                <a:latin typeface="Comic Sans MS" panose="030F0702030302020204" pitchFamily="66" charset="0"/>
                <a:ea typeface="HY엽서M" panose="02030600000101010101" pitchFamily="18" charset="-127"/>
              </a:rPr>
              <a:t>렌더</a:t>
            </a:r>
            <a:r>
              <a:rPr lang="ko-KR" altLang="en-US" sz="2000" dirty="0" smtClean="0">
                <a:latin typeface="Comic Sans MS" panose="030F0702030302020204" pitchFamily="66" charset="0"/>
                <a:ea typeface="HY엽서M" panose="02030600000101010101" pitchFamily="18" charset="-127"/>
              </a:rPr>
              <a:t> 순서를 조정하여 구현</a:t>
            </a:r>
            <a:endParaRPr lang="en-US" altLang="ko-KR" sz="2000" dirty="0" smtClean="0">
              <a:latin typeface="Comic Sans MS" panose="030F0702030302020204" pitchFamily="66" charset="0"/>
              <a:ea typeface="HY엽서M" panose="02030600000101010101" pitchFamily="18" charset="-127"/>
            </a:endParaRPr>
          </a:p>
          <a:p>
            <a:endParaRPr lang="en-US" altLang="ko-KR" sz="2000" dirty="0" smtClean="0">
              <a:latin typeface="Comic Sans MS" panose="030F0702030302020204" pitchFamily="66" charset="0"/>
              <a:ea typeface="HY엽서M" panose="0203060000010101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Comic Sans MS" panose="030F0702030302020204" pitchFamily="66" charset="0"/>
              <a:ea typeface="HY엽서M" panose="02030600000101010101" pitchFamily="18" charset="-127"/>
            </a:endParaRPr>
          </a:p>
          <a:p>
            <a:r>
              <a:rPr lang="ko-KR" altLang="en-US" sz="2000" dirty="0" smtClean="0">
                <a:latin typeface="Comic Sans MS" panose="030F0702030302020204" pitchFamily="66" charset="0"/>
                <a:ea typeface="HY엽서M" panose="02030600000101010101" pitchFamily="18" charset="-127"/>
              </a:rPr>
              <a:t>플레이어가 오브젝트 앞에 있을 땐 </a:t>
            </a:r>
            <a:endParaRPr lang="en-US" altLang="ko-KR" sz="2000" dirty="0" smtClean="0">
              <a:latin typeface="Comic Sans MS" panose="030F0702030302020204" pitchFamily="66" charset="0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000" dirty="0" smtClean="0">
                <a:latin typeface="Comic Sans MS" panose="030F0702030302020204" pitchFamily="66" charset="0"/>
                <a:ea typeface="HY엽서M" panose="02030600000101010101" pitchFamily="18" charset="-127"/>
              </a:rPr>
              <a:t>뒤의 오브젝트가 겹친 만큼 가려짐</a:t>
            </a:r>
            <a:endParaRPr lang="en-US" altLang="ko-KR" sz="2000" dirty="0" smtClean="0">
              <a:latin typeface="Comic Sans MS" panose="030F0702030302020204" pitchFamily="66" charset="0"/>
              <a:ea typeface="HY엽서M" panose="02030600000101010101" pitchFamily="18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Comic Sans MS" panose="030F0702030302020204" pitchFamily="66" charset="0"/>
              <a:ea typeface="HY엽서M" panose="02030600000101010101" pitchFamily="18" charset="-127"/>
            </a:endParaRPr>
          </a:p>
          <a:p>
            <a:r>
              <a:rPr lang="ko-KR" altLang="en-US" sz="2000" dirty="0" smtClean="0">
                <a:latin typeface="Comic Sans MS" panose="030F0702030302020204" pitchFamily="66" charset="0"/>
                <a:ea typeface="HY엽서M" panose="02030600000101010101" pitchFamily="18" charset="-127"/>
              </a:rPr>
              <a:t>마찬가지로 오브젝트 뒤로 갔을 땐 겹치는 부분만큼 플레이어가 보이지 않도록 함</a:t>
            </a:r>
            <a:r>
              <a:rPr lang="en-US" altLang="ko-KR" sz="2000" dirty="0" smtClean="0">
                <a:latin typeface="Comic Sans MS" panose="030F0702030302020204" pitchFamily="66" charset="0"/>
                <a:ea typeface="HY엽서M" panose="02030600000101010101" pitchFamily="18" charset="-127"/>
              </a:rPr>
              <a:t>. </a:t>
            </a:r>
            <a:endParaRPr lang="ko-KR" altLang="en-US" sz="2000" dirty="0">
              <a:latin typeface="Comic Sans MS" panose="030F0702030302020204" pitchFamily="66" charset="0"/>
              <a:ea typeface="HY엽서M" panose="02030600000101010101" pitchFamily="18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118" y="3682344"/>
            <a:ext cx="1552538" cy="2605106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387" y="2756699"/>
            <a:ext cx="1567605" cy="188667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9" name="오른쪽 화살표 8"/>
          <p:cNvSpPr/>
          <p:nvPr/>
        </p:nvSpPr>
        <p:spPr>
          <a:xfrm>
            <a:off x="6148551" y="5366466"/>
            <a:ext cx="2541401" cy="8198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5558920" y="4092301"/>
            <a:ext cx="1179261" cy="8198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2484646" y="388925"/>
            <a:ext cx="6999889" cy="935956"/>
            <a:chOff x="3254003" y="181071"/>
            <a:chExt cx="7756634" cy="935956"/>
          </a:xfrm>
        </p:grpSpPr>
        <p:sp>
          <p:nvSpPr>
            <p:cNvPr id="12" name="1/2 액자 11"/>
            <p:cNvSpPr/>
            <p:nvPr/>
          </p:nvSpPr>
          <p:spPr>
            <a:xfrm>
              <a:off x="3254003" y="181071"/>
              <a:ext cx="2149433" cy="527620"/>
            </a:xfrm>
            <a:prstGeom prst="halfFrame">
              <a:avLst>
                <a:gd name="adj1" fmla="val 4762"/>
                <a:gd name="adj2" fmla="val 55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1/2 액자 12"/>
            <p:cNvSpPr/>
            <p:nvPr/>
          </p:nvSpPr>
          <p:spPr>
            <a:xfrm rot="10800000">
              <a:off x="8823901" y="589407"/>
              <a:ext cx="2186736" cy="527620"/>
            </a:xfrm>
            <a:prstGeom prst="halfFrame">
              <a:avLst>
                <a:gd name="adj1" fmla="val 4762"/>
                <a:gd name="adj2" fmla="val 55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762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9911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Comic Sans MS" panose="030F0702030302020204" pitchFamily="66" charset="0"/>
              </a:rPr>
              <a:t>PLAYER ENERGY / HP</a:t>
            </a:r>
            <a:endParaRPr lang="ko-KR" altLang="en-US" dirty="0">
              <a:latin typeface="Comic Sans MS" panose="030F0702030302020204" pitchFamily="66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플레이어가 기본 기능을 수행할 때 에너지가 닳음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집에서 자면 에너지가 충전 됨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광산에 입장하면 에너지 바 옆에 체력 바가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나타남</a:t>
            </a:r>
            <a:endParaRPr lang="en-US" altLang="ko-KR" sz="2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몬스터와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부딪히면 체력이 닳음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체력을 전부 소모하면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사망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날짜가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하루 지나고 집에서 깨어남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97" t="44641" b="-1"/>
          <a:stretch/>
        </p:blipFill>
        <p:spPr>
          <a:xfrm>
            <a:off x="1108092" y="3719706"/>
            <a:ext cx="1655828" cy="247099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9" t="35753" r="-1"/>
          <a:stretch/>
        </p:blipFill>
        <p:spPr>
          <a:xfrm>
            <a:off x="3632375" y="3733441"/>
            <a:ext cx="1696032" cy="247099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grpSp>
        <p:nvGrpSpPr>
          <p:cNvPr id="7" name="그룹 6"/>
          <p:cNvGrpSpPr/>
          <p:nvPr/>
        </p:nvGrpSpPr>
        <p:grpSpPr>
          <a:xfrm>
            <a:off x="1936006" y="464714"/>
            <a:ext cx="8198068" cy="935956"/>
            <a:chOff x="3254003" y="181071"/>
            <a:chExt cx="7756634" cy="935956"/>
          </a:xfrm>
        </p:grpSpPr>
        <p:sp>
          <p:nvSpPr>
            <p:cNvPr id="8" name="1/2 액자 7"/>
            <p:cNvSpPr/>
            <p:nvPr/>
          </p:nvSpPr>
          <p:spPr>
            <a:xfrm>
              <a:off x="3254003" y="181071"/>
              <a:ext cx="2149433" cy="527620"/>
            </a:xfrm>
            <a:prstGeom prst="halfFrame">
              <a:avLst>
                <a:gd name="adj1" fmla="val 4762"/>
                <a:gd name="adj2" fmla="val 55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1/2 액자 8"/>
            <p:cNvSpPr/>
            <p:nvPr/>
          </p:nvSpPr>
          <p:spPr>
            <a:xfrm rot="10800000">
              <a:off x="8823901" y="589407"/>
              <a:ext cx="2186736" cy="527620"/>
            </a:xfrm>
            <a:prstGeom prst="halfFrame">
              <a:avLst>
                <a:gd name="adj1" fmla="val 4762"/>
                <a:gd name="adj2" fmla="val 55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621" y="3733441"/>
            <a:ext cx="1526004" cy="253646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1" t="2401" b="16483"/>
          <a:stretch/>
        </p:blipFill>
        <p:spPr>
          <a:xfrm>
            <a:off x="9205850" y="3719706"/>
            <a:ext cx="1643139" cy="2547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2" name="오른쪽 화살표 11"/>
          <p:cNvSpPr/>
          <p:nvPr/>
        </p:nvSpPr>
        <p:spPr>
          <a:xfrm>
            <a:off x="2951305" y="4616143"/>
            <a:ext cx="536027" cy="352794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8534554" y="4650425"/>
            <a:ext cx="536027" cy="352794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72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253325" y="3295820"/>
            <a:ext cx="11577697" cy="2764443"/>
          </a:xfrm>
          <a:prstGeom prst="rect">
            <a:avLst/>
          </a:prstGeom>
          <a:solidFill>
            <a:srgbClr val="4BA9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/>
          <p:nvPr/>
        </p:nvCxnSpPr>
        <p:spPr>
          <a:xfrm>
            <a:off x="4034543" y="3295818"/>
            <a:ext cx="8604" cy="27644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559785"/>
            <a:ext cx="10822604" cy="1624936"/>
          </a:xfrm>
        </p:spPr>
        <p:txBody>
          <a:bodyPr>
            <a:normAutofit fontScale="92500"/>
          </a:bodyPr>
          <a:lstStyle/>
          <a:p>
            <a:r>
              <a:rPr lang="ko-KR" altLang="en-US" sz="2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인벤토리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STL vector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를 사용하여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36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개의 </a:t>
            </a:r>
            <a:r>
              <a:rPr lang="ko-KR" altLang="en-US" sz="2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인벤토리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공간을 구성</a:t>
            </a:r>
            <a:endParaRPr lang="en-US" altLang="ko-KR" sz="2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퀵슬롯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0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인벤토리의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맨 앞 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12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개의 아이템은 항상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화면 하단에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띄워져 있음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플레이어 창고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/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정보 창의 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36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개 아이템은 </a:t>
            </a:r>
            <a:r>
              <a:rPr lang="ko-KR" altLang="en-US" sz="20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인벤토리와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같은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정보를 담은 벡터를 사용하여 공유함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창고는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플레이어의 </a:t>
            </a:r>
            <a:r>
              <a:rPr lang="ko-KR" altLang="en-US" sz="20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인벤토리에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있는 아이템을 따로 저장 가능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ko-KR" altLang="en-US" sz="1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655" y="3314737"/>
            <a:ext cx="3567242" cy="27266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8738" y="3558270"/>
            <a:ext cx="3522382" cy="127426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417" y="3295820"/>
            <a:ext cx="3695605" cy="272660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690854" y="4063220"/>
            <a:ext cx="1370383" cy="330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691117" y="3506250"/>
            <a:ext cx="1286466" cy="383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7126014" y="3726068"/>
            <a:ext cx="2591851" cy="50233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8016516" y="3295819"/>
            <a:ext cx="8604" cy="27644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05633" y="4704494"/>
            <a:ext cx="3355171" cy="120683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1" name="꺾인 연결선 20"/>
          <p:cNvCxnSpPr>
            <a:stCxn id="12" idx="1"/>
            <a:endCxn id="13" idx="2"/>
          </p:cNvCxnSpPr>
          <p:nvPr/>
        </p:nvCxnSpPr>
        <p:spPr>
          <a:xfrm rot="10800000">
            <a:off x="5999929" y="4832533"/>
            <a:ext cx="2305704" cy="475378"/>
          </a:xfrm>
          <a:prstGeom prst="bentConnector2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4" y="3314737"/>
            <a:ext cx="3814998" cy="2707686"/>
          </a:xfrm>
          <a:effectLst/>
        </p:spPr>
      </p:pic>
      <p:sp>
        <p:nvSpPr>
          <p:cNvPr id="56" name="TextBox 55"/>
          <p:cNvSpPr txBox="1"/>
          <p:nvPr/>
        </p:nvSpPr>
        <p:spPr>
          <a:xfrm>
            <a:off x="350952" y="5423338"/>
            <a:ext cx="3573293" cy="599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338670" y="3726069"/>
            <a:ext cx="3342290" cy="318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65" name="꺾인 연결선 64"/>
          <p:cNvCxnSpPr>
            <a:endCxn id="13" idx="1"/>
          </p:cNvCxnSpPr>
          <p:nvPr/>
        </p:nvCxnSpPr>
        <p:spPr>
          <a:xfrm rot="5400000" flipH="1" flipV="1">
            <a:off x="3335779" y="4845147"/>
            <a:ext cx="1552703" cy="25321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>
            <a:stCxn id="57" idx="1"/>
          </p:cNvCxnSpPr>
          <p:nvPr/>
        </p:nvCxnSpPr>
        <p:spPr>
          <a:xfrm rot="10800000" flipV="1">
            <a:off x="3268968" y="3885183"/>
            <a:ext cx="1069702" cy="1599545"/>
          </a:xfrm>
          <a:prstGeom prst="bentConnector2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제목 1"/>
          <p:cNvSpPr txBox="1">
            <a:spLocks/>
          </p:cNvSpPr>
          <p:nvPr/>
        </p:nvSpPr>
        <p:spPr>
          <a:xfrm>
            <a:off x="838200" y="2699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퀵슬롯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인벤토리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/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창고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1936006" y="464714"/>
            <a:ext cx="8198068" cy="935956"/>
            <a:chOff x="3254003" y="181071"/>
            <a:chExt cx="7756634" cy="935956"/>
          </a:xfrm>
        </p:grpSpPr>
        <p:sp>
          <p:nvSpPr>
            <p:cNvPr id="77" name="1/2 액자 76"/>
            <p:cNvSpPr/>
            <p:nvPr/>
          </p:nvSpPr>
          <p:spPr>
            <a:xfrm>
              <a:off x="3254003" y="181071"/>
              <a:ext cx="2149433" cy="527620"/>
            </a:xfrm>
            <a:prstGeom prst="halfFrame">
              <a:avLst>
                <a:gd name="adj1" fmla="val 4762"/>
                <a:gd name="adj2" fmla="val 55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1/2 액자 77"/>
            <p:cNvSpPr/>
            <p:nvPr/>
          </p:nvSpPr>
          <p:spPr>
            <a:xfrm rot="10800000">
              <a:off x="8823901" y="589407"/>
              <a:ext cx="2186736" cy="527620"/>
            </a:xfrm>
            <a:prstGeom prst="halfFrame">
              <a:avLst>
                <a:gd name="adj1" fmla="val 4762"/>
                <a:gd name="adj2" fmla="val 55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038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31520" y="1678873"/>
            <a:ext cx="5283807" cy="4351338"/>
          </a:xfrm>
        </p:spPr>
        <p:txBody>
          <a:bodyPr/>
          <a:lstStyle/>
          <a:p>
            <a:r>
              <a:rPr lang="ko-KR" altLang="en-US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제작을 원하는 아이템의 필요한 재료를 확인 가능함</a:t>
            </a:r>
            <a:r>
              <a:rPr lang="en-US" altLang="ko-KR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부족한 재료는 빨간 글씨로 처리</a:t>
            </a:r>
            <a:r>
              <a:rPr lang="en-US" altLang="ko-KR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) </a:t>
            </a:r>
            <a:endParaRPr lang="en-US" altLang="ko-KR" sz="18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18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제작을 </a:t>
            </a:r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원하는 아이템을 클릭하면 </a:t>
            </a:r>
            <a:r>
              <a:rPr lang="ko-KR" altLang="en-US" sz="18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인벤토리로</a:t>
            </a:r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 저장 가능</a:t>
            </a:r>
            <a:r>
              <a:rPr lang="en-US" altLang="ko-KR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endParaRPr lang="en-US" altLang="ko-KR" sz="18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제작한 아이템을 원하는 위치에 설치할 수 있음</a:t>
            </a:r>
            <a:r>
              <a:rPr lang="en-US" altLang="ko-KR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endParaRPr lang="en-US" altLang="ko-KR" sz="18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18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제작 아이템은 고유의 기능을 보유</a:t>
            </a:r>
            <a:r>
              <a:rPr lang="en-US" altLang="ko-KR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  <a:endParaRPr lang="en-US" altLang="ko-KR" sz="18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en-US" altLang="ko-KR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ex) </a:t>
            </a:r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용광로</a:t>
            </a:r>
            <a:r>
              <a:rPr lang="en-US" altLang="ko-KR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-</a:t>
            </a:r>
            <a:r>
              <a:rPr lang="ko-KR" altLang="en-US" sz="18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주괴</a:t>
            </a:r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 제작</a:t>
            </a:r>
            <a:r>
              <a:rPr lang="en-US" altLang="ko-KR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) </a:t>
            </a:r>
          </a:p>
          <a:p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360" y="1603842"/>
            <a:ext cx="3259059" cy="1642293"/>
          </a:xfrm>
          <a:effectLst>
            <a:softEdge rad="63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551" y="2424769"/>
            <a:ext cx="3082424" cy="178339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t="63964" r="-617" b="-68762"/>
          <a:stretch/>
        </p:blipFill>
        <p:spPr>
          <a:xfrm>
            <a:off x="6266667" y="3588054"/>
            <a:ext cx="3215302" cy="500985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43" y="5037456"/>
            <a:ext cx="1822187" cy="114783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3" name="왼쪽 화살표 12"/>
          <p:cNvSpPr/>
          <p:nvPr/>
        </p:nvSpPr>
        <p:spPr>
          <a:xfrm>
            <a:off x="5910600" y="5611373"/>
            <a:ext cx="2533766" cy="263710"/>
          </a:xfrm>
          <a:prstGeom prst="leftArrow">
            <a:avLst>
              <a:gd name="adj1" fmla="val 50000"/>
              <a:gd name="adj2" fmla="val 9782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873" y="4632732"/>
            <a:ext cx="1934270" cy="198030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838200" y="2699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Comic Sans MS" panose="030F0702030302020204" pitchFamily="66" charset="0"/>
              </a:rPr>
              <a:t>CRAFTING</a:t>
            </a:r>
            <a:endParaRPr lang="ko-KR" altLang="en-US" dirty="0">
              <a:latin typeface="Comic Sans MS" panose="030F0702030302020204" pitchFamily="66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36006" y="464714"/>
            <a:ext cx="8198068" cy="935956"/>
            <a:chOff x="3254003" y="181071"/>
            <a:chExt cx="7756634" cy="935956"/>
          </a:xfrm>
        </p:grpSpPr>
        <p:sp>
          <p:nvSpPr>
            <p:cNvPr id="20" name="1/2 액자 19"/>
            <p:cNvSpPr/>
            <p:nvPr/>
          </p:nvSpPr>
          <p:spPr>
            <a:xfrm>
              <a:off x="3254003" y="181071"/>
              <a:ext cx="2149433" cy="527620"/>
            </a:xfrm>
            <a:prstGeom prst="halfFrame">
              <a:avLst>
                <a:gd name="adj1" fmla="val 4762"/>
                <a:gd name="adj2" fmla="val 55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1/2 액자 20"/>
            <p:cNvSpPr/>
            <p:nvPr/>
          </p:nvSpPr>
          <p:spPr>
            <a:xfrm rot="10800000">
              <a:off x="8823901" y="589407"/>
              <a:ext cx="2186736" cy="527620"/>
            </a:xfrm>
            <a:prstGeom prst="halfFrame">
              <a:avLst>
                <a:gd name="adj1" fmla="val 4762"/>
                <a:gd name="adj2" fmla="val 55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18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작물 기르기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수확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스프링클러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2149804"/>
            <a:ext cx="5181600" cy="4351338"/>
          </a:xfrm>
        </p:spPr>
        <p:txBody>
          <a:bodyPr/>
          <a:lstStyle/>
          <a:p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씨앗을 심은 후 물을 뿌리고 하루 밤 기준으로 </a:t>
            </a:r>
            <a:r>
              <a:rPr lang="en-US" altLang="ko-KR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1</a:t>
            </a:r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단계씩 </a:t>
            </a:r>
            <a:r>
              <a:rPr lang="ko-KR" altLang="en-US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자람</a:t>
            </a:r>
            <a:endParaRPr lang="en-US" altLang="ko-KR" sz="18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18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다 자란 작물은 수확 가능 </a:t>
            </a:r>
            <a:endParaRPr lang="en-US" altLang="ko-KR" sz="18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여러 번 수확이 가능한 작물도 있음</a:t>
            </a:r>
            <a:r>
              <a:rPr lang="en-US" altLang="ko-KR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) </a:t>
            </a:r>
          </a:p>
          <a:p>
            <a:endParaRPr lang="en-US" altLang="ko-KR" sz="18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스프링쿨러를 설치하면 주변 </a:t>
            </a:r>
            <a:r>
              <a:rPr lang="en-US" altLang="ko-KR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8</a:t>
            </a:r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타일에 플레이어가 자는 동안 자동으로 물을 뿌림 </a:t>
            </a:r>
            <a:endParaRPr lang="en-US" altLang="ko-KR" sz="18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(</a:t>
            </a:r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이때도 작물이 </a:t>
            </a:r>
            <a:r>
              <a:rPr lang="en-US" altLang="ko-KR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1</a:t>
            </a:r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단계씩 자람</a:t>
            </a:r>
            <a:r>
              <a:rPr lang="en-US" altLang="ko-KR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) </a:t>
            </a:r>
            <a:endParaRPr lang="ko-KR" altLang="en-US" sz="18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985" y="2897599"/>
            <a:ext cx="2369462" cy="227995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88" y="1607122"/>
            <a:ext cx="2352215" cy="212409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551" y="4243036"/>
            <a:ext cx="2248288" cy="2258106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15" name="그룹 14"/>
          <p:cNvGrpSpPr/>
          <p:nvPr/>
        </p:nvGrpSpPr>
        <p:grpSpPr>
          <a:xfrm>
            <a:off x="1936006" y="464714"/>
            <a:ext cx="8198068" cy="935956"/>
            <a:chOff x="3254003" y="181071"/>
            <a:chExt cx="7756634" cy="935956"/>
          </a:xfrm>
        </p:grpSpPr>
        <p:sp>
          <p:nvSpPr>
            <p:cNvPr id="16" name="1/2 액자 15"/>
            <p:cNvSpPr/>
            <p:nvPr/>
          </p:nvSpPr>
          <p:spPr>
            <a:xfrm>
              <a:off x="3254003" y="181071"/>
              <a:ext cx="2149433" cy="527620"/>
            </a:xfrm>
            <a:prstGeom prst="halfFrame">
              <a:avLst>
                <a:gd name="adj1" fmla="val 4762"/>
                <a:gd name="adj2" fmla="val 55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1/2 액자 16"/>
            <p:cNvSpPr/>
            <p:nvPr/>
          </p:nvSpPr>
          <p:spPr>
            <a:xfrm rot="10800000">
              <a:off x="8823901" y="589407"/>
              <a:ext cx="2186736" cy="527620"/>
            </a:xfrm>
            <a:prstGeom prst="halfFrame">
              <a:avLst>
                <a:gd name="adj1" fmla="val 4762"/>
                <a:gd name="adj2" fmla="val 55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6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6213007" y="1825624"/>
            <a:ext cx="5198089" cy="43513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6267" y="1825624"/>
            <a:ext cx="5181600" cy="4351338"/>
          </a:xfrm>
        </p:spPr>
        <p:txBody>
          <a:bodyPr/>
          <a:lstStyle/>
          <a:p>
            <a:pPr lvl="1"/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상점에 </a:t>
            </a:r>
            <a:r>
              <a:rPr lang="en-US" altLang="ko-KR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(</a:t>
            </a:r>
            <a:r>
              <a:rPr lang="ko-KR" altLang="en-US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씨앗</a:t>
            </a:r>
            <a:r>
              <a:rPr lang="en-US" altLang="ko-KR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,</a:t>
            </a:r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도구</a:t>
            </a:r>
            <a:r>
              <a:rPr lang="en-US" altLang="ko-KR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,</a:t>
            </a:r>
            <a:r>
              <a:rPr lang="ko-KR" altLang="en-US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스프링쿨러</a:t>
            </a:r>
            <a:r>
              <a:rPr lang="en-US" altLang="ko-KR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)</a:t>
            </a:r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판매 </a:t>
            </a:r>
            <a:r>
              <a:rPr lang="en-US" altLang="ko-KR" sz="18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npc</a:t>
            </a:r>
            <a:r>
              <a:rPr lang="en-US" altLang="ko-KR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 /</a:t>
            </a:r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스킬 판매 </a:t>
            </a:r>
            <a:r>
              <a:rPr lang="en-US" altLang="ko-KR" sz="18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npc</a:t>
            </a:r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가 있음 </a:t>
            </a:r>
            <a:endParaRPr lang="en-US" altLang="ko-KR" sz="18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lvl="1"/>
            <a:endParaRPr lang="en-US" altLang="ko-KR" sz="18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lvl="1"/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보유한 금액으로 상품 및 스킬 구매 가능 </a:t>
            </a:r>
            <a:r>
              <a:rPr lang="en-US" altLang="ko-KR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/ </a:t>
            </a:r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보유한 아이템 판매 </a:t>
            </a:r>
            <a:r>
              <a:rPr lang="ko-KR" altLang="en-US" sz="1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가능</a:t>
            </a:r>
            <a:endParaRPr lang="en-US" altLang="ko-KR" sz="18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lvl="1"/>
            <a:endParaRPr lang="en-US" altLang="ko-KR" sz="18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lvl="1"/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마우스 </a:t>
            </a:r>
            <a:r>
              <a:rPr lang="ko-KR" altLang="en-US" sz="18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휠로</a:t>
            </a:r>
            <a:r>
              <a:rPr lang="ko-KR" altLang="en-US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 상품 목록 살펴볼 수 있음</a:t>
            </a:r>
            <a:r>
              <a:rPr lang="en-US" altLang="ko-KR" sz="1800" dirty="0">
                <a:latin typeface="HY엽서M" panose="02030600000101010101" pitchFamily="18" charset="-127"/>
                <a:ea typeface="HY엽서M" panose="02030600000101010101" pitchFamily="18" charset="-127"/>
              </a:rPr>
              <a:t>. </a:t>
            </a:r>
          </a:p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007" y="1825625"/>
            <a:ext cx="2363436" cy="1888771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071" y="1825624"/>
            <a:ext cx="2564025" cy="18887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163" y="4189513"/>
            <a:ext cx="3461888" cy="1987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75" y="4180715"/>
            <a:ext cx="3351321" cy="1945223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>
            <a:off x="7542223" y="2528789"/>
            <a:ext cx="1488265" cy="160090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922744" y="1920217"/>
            <a:ext cx="271706" cy="58455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004844" y="2185454"/>
            <a:ext cx="271706" cy="58455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10726858" y="2818874"/>
            <a:ext cx="397291" cy="131081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1936006" y="464714"/>
            <a:ext cx="8198068" cy="935956"/>
            <a:chOff x="3254003" y="181071"/>
            <a:chExt cx="7756634" cy="935956"/>
          </a:xfrm>
        </p:grpSpPr>
        <p:sp>
          <p:nvSpPr>
            <p:cNvPr id="25" name="1/2 액자 24"/>
            <p:cNvSpPr/>
            <p:nvPr/>
          </p:nvSpPr>
          <p:spPr>
            <a:xfrm>
              <a:off x="3254003" y="181071"/>
              <a:ext cx="2149433" cy="527620"/>
            </a:xfrm>
            <a:prstGeom prst="halfFrame">
              <a:avLst>
                <a:gd name="adj1" fmla="val 4762"/>
                <a:gd name="adj2" fmla="val 55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1/2 액자 25"/>
            <p:cNvSpPr/>
            <p:nvPr/>
          </p:nvSpPr>
          <p:spPr>
            <a:xfrm rot="10800000">
              <a:off x="8823901" y="589407"/>
              <a:ext cx="2186736" cy="527620"/>
            </a:xfrm>
            <a:prstGeom prst="halfFrame">
              <a:avLst>
                <a:gd name="adj1" fmla="val 4762"/>
                <a:gd name="adj2" fmla="val 55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7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latin typeface="Comic Sans MS" panose="030F0702030302020204" pitchFamily="66" charset="0"/>
              </a:rPr>
              <a:t>SHOP, NPC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39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광산 맵 이동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70630" y="2071567"/>
            <a:ext cx="5181600" cy="4351338"/>
          </a:xfrm>
        </p:spPr>
        <p:txBody>
          <a:bodyPr/>
          <a:lstStyle/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광산 입구 앞으로 가면 광산으로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이동</a:t>
            </a:r>
            <a:endParaRPr lang="en-US" altLang="ko-KR" sz="2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광산 안의 광석을 캘 때 </a:t>
            </a:r>
            <a:endParaRPr lang="en-US" altLang="ko-KR" sz="2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랜덤으로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다음 </a:t>
            </a:r>
            <a:r>
              <a:rPr lang="ko-KR" altLang="en-US" sz="20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맵으로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넘어가는 </a:t>
            </a:r>
            <a:endParaRPr lang="en-US" altLang="ko-KR" sz="2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사다리가 생성됨</a:t>
            </a:r>
            <a:endParaRPr lang="en-US" altLang="ko-KR" sz="2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광산에 있는 엘리베이터와 사다리를 </a:t>
            </a:r>
            <a:endParaRPr lang="en-US" altLang="ko-KR" sz="2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클릭하면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마을로 이동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054" y="1467707"/>
            <a:ext cx="2586104" cy="1941266"/>
          </a:xfrm>
          <a:effectLst>
            <a:softEdge rad="635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912" y="3135580"/>
            <a:ext cx="2204778" cy="174677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20235"/>
            <a:ext cx="2264321" cy="1762117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10" name="그룹 9"/>
          <p:cNvGrpSpPr/>
          <p:nvPr/>
        </p:nvGrpSpPr>
        <p:grpSpPr>
          <a:xfrm>
            <a:off x="1936006" y="464714"/>
            <a:ext cx="8198068" cy="935956"/>
            <a:chOff x="3254003" y="181071"/>
            <a:chExt cx="7756634" cy="935956"/>
          </a:xfrm>
        </p:grpSpPr>
        <p:sp>
          <p:nvSpPr>
            <p:cNvPr id="11" name="1/2 액자 10"/>
            <p:cNvSpPr/>
            <p:nvPr/>
          </p:nvSpPr>
          <p:spPr>
            <a:xfrm>
              <a:off x="3254003" y="181071"/>
              <a:ext cx="2149433" cy="527620"/>
            </a:xfrm>
            <a:prstGeom prst="halfFrame">
              <a:avLst>
                <a:gd name="adj1" fmla="val 4762"/>
                <a:gd name="adj2" fmla="val 55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1/2 액자 11"/>
            <p:cNvSpPr/>
            <p:nvPr/>
          </p:nvSpPr>
          <p:spPr>
            <a:xfrm rot="10800000">
              <a:off x="8823901" y="589407"/>
              <a:ext cx="2186736" cy="527620"/>
            </a:xfrm>
            <a:prstGeom prst="halfFrame">
              <a:avLst>
                <a:gd name="adj1" fmla="val 4762"/>
                <a:gd name="adj2" fmla="val 55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464" y="4949035"/>
            <a:ext cx="2554694" cy="165252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5" name="TextBox 14"/>
          <p:cNvSpPr txBox="1"/>
          <p:nvPr/>
        </p:nvSpPr>
        <p:spPr>
          <a:xfrm>
            <a:off x="9232288" y="5486400"/>
            <a:ext cx="309004" cy="321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50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077C4-5972-4A4E-9C97-4768CE5A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66" y="1008992"/>
            <a:ext cx="10738218" cy="649583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4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제작 기반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1490E-6EA4-4246-9D79-2751DCEC4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000" y="2046795"/>
            <a:ext cx="5003800" cy="4234081"/>
          </a:xfrm>
        </p:spPr>
        <p:txBody>
          <a:bodyPr vert="horz" lIns="0" tIns="0" rIns="0" bIns="0" rtlCol="0" anchor="t">
            <a:normAutofit fontScale="92500" lnSpcReduction="10000"/>
          </a:bodyPr>
          <a:lstStyle/>
          <a:p>
            <a:endParaRPr lang="ko-KR" alt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2C094-91E1-41A6-A9AC-B7AC93753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67293" y="2279015"/>
            <a:ext cx="5175764" cy="3234576"/>
          </a:xfrm>
        </p:spPr>
        <p:txBody>
          <a:bodyPr vert="horz" lIns="0" tIns="0" rIns="0" bIns="0" rtlCol="0" anchor="t">
            <a:normAutofit fontScale="92500" lnSpcReduction="10000"/>
          </a:bodyPr>
          <a:lstStyle/>
          <a:p>
            <a:pPr>
              <a:buFont typeface="Arial" panose="03070A02030502020204" pitchFamily="66" charset="0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제작 기간 :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주</a:t>
            </a:r>
            <a:endParaRPr lang="en-US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Font typeface="Arial" panose="03070A02030502020204" pitchFamily="66" charset="0"/>
            </a:pPr>
            <a:endParaRPr lang="ko-KR" altLang="en-US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Font typeface="Arial" panose="03070A02030502020204" pitchFamily="66" charset="0"/>
            </a:pP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게임 장르 : RPG </a:t>
            </a:r>
          </a:p>
          <a:p>
            <a:pPr>
              <a:buFont typeface="Arial" panose="03070A02030502020204" pitchFamily="66" charset="0"/>
            </a:pPr>
            <a:endParaRPr lang="ko-KR" altLang="en-US" sz="28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Font typeface="Arial" panose="03070A02030502020204" pitchFamily="66" charset="0"/>
            </a:pPr>
            <a:r>
              <a:rPr lang="ko-KR" altLang="en-US" sz="28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제작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기반 : WINAPI / C</a:t>
            </a:r>
            <a:r>
              <a:rPr lang="ko-KR" altLang="en-US" sz="28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++</a:t>
            </a:r>
            <a:endParaRPr lang="en-US" altLang="ko-KR" sz="28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Font typeface="Arial" panose="03070A02030502020204" pitchFamily="66" charset="0"/>
            </a:pPr>
            <a:endParaRPr lang="en-US" altLang="ko-KR" sz="28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buFont typeface="Arial" panose="03070A02030502020204" pitchFamily="66" charset="0"/>
            </a:pP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협업 도구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en-US" altLang="ko-KR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SourceTree</a:t>
            </a: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/ GitHub</a:t>
            </a:r>
            <a:endParaRPr lang="ko-KR" altLang="en-US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E91D753-AA9D-429D-B02F-61015B4CF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2046795"/>
            <a:ext cx="5385460" cy="346679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855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광산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2506662"/>
            <a:ext cx="5181600" cy="4351338"/>
          </a:xfrm>
        </p:spPr>
        <p:txBody>
          <a:bodyPr/>
          <a:lstStyle/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광산 안의 광석을 캐면 광석 채집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가능</a:t>
            </a:r>
            <a:endParaRPr lang="en-US" altLang="ko-KR" sz="2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광산 안의 몬스터는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A*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기능을 적용시켜 일정 범위 안에 플레이어가 접근하면 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플레이어를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향해 다가옴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플레이어가 가진 스킬로 몬스터 </a:t>
            </a:r>
            <a:endParaRPr lang="en-US" altLang="ko-KR" sz="2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공격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가능</a:t>
            </a:r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ko-KR" altLang="en-US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30" y="1591831"/>
            <a:ext cx="2083949" cy="2128926"/>
          </a:xfrm>
          <a:effectLst>
            <a:softEdge rad="63500"/>
          </a:effectLst>
        </p:spPr>
      </p:pic>
      <p:grpSp>
        <p:nvGrpSpPr>
          <p:cNvPr id="5" name="그룹 4"/>
          <p:cNvGrpSpPr/>
          <p:nvPr/>
        </p:nvGrpSpPr>
        <p:grpSpPr>
          <a:xfrm>
            <a:off x="1936006" y="464714"/>
            <a:ext cx="8198068" cy="935956"/>
            <a:chOff x="3254003" y="181071"/>
            <a:chExt cx="7756634" cy="935956"/>
          </a:xfrm>
        </p:grpSpPr>
        <p:sp>
          <p:nvSpPr>
            <p:cNvPr id="6" name="1/2 액자 5"/>
            <p:cNvSpPr/>
            <p:nvPr/>
          </p:nvSpPr>
          <p:spPr>
            <a:xfrm>
              <a:off x="3254003" y="181071"/>
              <a:ext cx="2149433" cy="527620"/>
            </a:xfrm>
            <a:prstGeom prst="halfFrame">
              <a:avLst>
                <a:gd name="adj1" fmla="val 4762"/>
                <a:gd name="adj2" fmla="val 55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1/2 액자 6"/>
            <p:cNvSpPr/>
            <p:nvPr/>
          </p:nvSpPr>
          <p:spPr>
            <a:xfrm rot="10800000">
              <a:off x="8823901" y="589407"/>
              <a:ext cx="2186736" cy="527620"/>
            </a:xfrm>
            <a:prstGeom prst="halfFrame">
              <a:avLst>
                <a:gd name="adj1" fmla="val 4762"/>
                <a:gd name="adj2" fmla="val 55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931" y="2708828"/>
            <a:ext cx="3314252" cy="275759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12" y="4173956"/>
            <a:ext cx="2963278" cy="231060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5714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37104"/>
            <a:ext cx="5181600" cy="4351338"/>
          </a:xfrm>
        </p:spPr>
        <p:txBody>
          <a:bodyPr/>
          <a:lstStyle/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플레이어 우측 상단에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현재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날짜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보유한 금액을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보여줌</a:t>
            </a:r>
            <a:endParaRPr lang="en-US" altLang="ko-KR" sz="20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시간이 흐르면 밤이 되고 화면이 어두워진다</a:t>
            </a:r>
            <a:r>
              <a:rPr lang="en-US" altLang="ko-KR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집안의 침대와 닿으면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잠자기를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선택할 수 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있고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‘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네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’</a:t>
            </a:r>
            <a:r>
              <a:rPr lang="ko-KR" altLang="en-US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선택 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시 하루가 지나며 현재까지의 정보가 저장 됨</a:t>
            </a:r>
            <a:r>
              <a:rPr lang="en-US" altLang="ko-KR" sz="20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863" y="1757428"/>
            <a:ext cx="2333642" cy="1790713"/>
          </a:xfrm>
          <a:effectLst>
            <a:softEdge rad="63500"/>
          </a:effec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시간의 흐름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인게임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저장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936006" y="464714"/>
            <a:ext cx="8198068" cy="935956"/>
            <a:chOff x="3254003" y="181071"/>
            <a:chExt cx="7756634" cy="935956"/>
          </a:xfrm>
        </p:grpSpPr>
        <p:sp>
          <p:nvSpPr>
            <p:cNvPr id="7" name="1/2 액자 6"/>
            <p:cNvSpPr/>
            <p:nvPr/>
          </p:nvSpPr>
          <p:spPr>
            <a:xfrm>
              <a:off x="3254003" y="181071"/>
              <a:ext cx="2149433" cy="527620"/>
            </a:xfrm>
            <a:prstGeom prst="halfFrame">
              <a:avLst>
                <a:gd name="adj1" fmla="val 4762"/>
                <a:gd name="adj2" fmla="val 55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1/2 액자 7"/>
            <p:cNvSpPr/>
            <p:nvPr/>
          </p:nvSpPr>
          <p:spPr>
            <a:xfrm rot="10800000">
              <a:off x="8823901" y="589407"/>
              <a:ext cx="2186736" cy="527620"/>
            </a:xfrm>
            <a:prstGeom prst="halfFrame">
              <a:avLst>
                <a:gd name="adj1" fmla="val 4762"/>
                <a:gd name="adj2" fmla="val 55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5" b="40255"/>
          <a:stretch/>
        </p:blipFill>
        <p:spPr>
          <a:xfrm>
            <a:off x="8999464" y="1757428"/>
            <a:ext cx="2176650" cy="179071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35" y="3497691"/>
            <a:ext cx="4492939" cy="2379694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93877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02" y="742030"/>
            <a:ext cx="4099875" cy="25624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팀 소개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02162" y="1844544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팀 이름</a:t>
            </a:r>
            <a:r>
              <a:rPr lang="en-US" altLang="ko-KR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b="1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스타듀밸리</a:t>
            </a: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팀</a:t>
            </a:r>
            <a:endParaRPr lang="en-US" altLang="ko-KR" sz="2400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2400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팀원</a:t>
            </a: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김현정</a:t>
            </a: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b="1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최동건</a:t>
            </a: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김재현</a:t>
            </a: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b="1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김의겸</a:t>
            </a:r>
            <a:endParaRPr lang="en-US" altLang="ko-KR" sz="2400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2400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            </a:t>
            </a:r>
            <a:r>
              <a:rPr lang="ko-KR" altLang="en-US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각 담당 </a:t>
            </a:r>
            <a:endParaRPr lang="en-US" altLang="ko-KR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            1)</a:t>
            </a: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김현정 </a:t>
            </a: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맵 찍기</a:t>
            </a:r>
            <a:r>
              <a:rPr lang="en-US" altLang="ko-KR" sz="2400" b="1" dirty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플레이어</a:t>
            </a: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b="1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인벤토리</a:t>
            </a: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제작 </a:t>
            </a:r>
            <a:endParaRPr lang="en-US" altLang="ko-KR" sz="2400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endParaRPr lang="en-US" altLang="ko-KR" sz="2400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                    2)</a:t>
            </a:r>
            <a:r>
              <a:rPr lang="ko-KR" altLang="en-US" sz="2400" b="1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최동건</a:t>
            </a: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버그 수정</a:t>
            </a: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플레이어</a:t>
            </a: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기능 함께 구현</a:t>
            </a: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전체 프로젝트 </a:t>
            </a:r>
            <a:r>
              <a:rPr lang="ko-KR" altLang="en-US" sz="2400" b="1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디렉팅</a:t>
            </a:r>
            <a:endParaRPr lang="en-US" altLang="ko-KR" sz="2400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endParaRPr lang="en-US" altLang="ko-KR" sz="2400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            3)</a:t>
            </a: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김재현 </a:t>
            </a: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2400" b="1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맵툴</a:t>
            </a: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작물</a:t>
            </a: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</a:t>
            </a: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가축</a:t>
            </a: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몬스터</a:t>
            </a: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광산</a:t>
            </a: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플레이어 기능 함께 구현</a:t>
            </a:r>
            <a:endParaRPr lang="en-US" altLang="ko-KR" sz="2400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endParaRPr lang="en-US" altLang="ko-KR" sz="2400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                    4)</a:t>
            </a:r>
            <a:r>
              <a:rPr lang="ko-KR" altLang="en-US" sz="2400" b="1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김의겸</a:t>
            </a: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2400" b="1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맵툴</a:t>
            </a: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상점</a:t>
            </a:r>
            <a:r>
              <a:rPr lang="en-US" altLang="ko-KR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4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스킬 </a:t>
            </a:r>
            <a:endParaRPr lang="en-US" altLang="ko-KR" sz="2400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783" y="4688547"/>
            <a:ext cx="434085" cy="7926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65" y="3376807"/>
            <a:ext cx="474203" cy="8860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92" y="5327367"/>
            <a:ext cx="470722" cy="8685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49" y="4020213"/>
            <a:ext cx="442820" cy="8923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857" y="1184568"/>
            <a:ext cx="959888" cy="9229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479" y="1578946"/>
            <a:ext cx="958853" cy="97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D792-0341-41B8-A9A4-F2B43A57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5408" y="221810"/>
            <a:ext cx="4991961" cy="1476000"/>
          </a:xfrm>
        </p:spPr>
        <p:txBody>
          <a:bodyPr wrap="square" anchor="ctr">
            <a:normAutofit/>
          </a:bodyPr>
          <a:lstStyle/>
          <a:p>
            <a:pPr algn="ctr"/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타이틀</a:t>
            </a:r>
            <a:r>
              <a:rPr lang="en-US" altLang="ko-KR" sz="4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4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화면</a:t>
            </a:r>
            <a:endParaRPr 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1DD75C5-6219-45F9-9BE6-E22291DBD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036" y="2226519"/>
            <a:ext cx="4991962" cy="3216273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buFont typeface="Arial" panose="03070A02030502020204" pitchFamily="66" charset="0"/>
            </a:pPr>
            <a:r>
              <a:rPr lang="ko-KR" altLang="en-US" sz="24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새 게임 </a:t>
            </a:r>
            <a:r>
              <a:rPr lang="en-US" altLang="ko-KR" sz="24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기존에 정보가 없는 새로운 게임이 실행 됨</a:t>
            </a:r>
            <a:r>
              <a:rPr lang="en-US" altLang="ko-KR" sz="24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pPr>
              <a:buFont typeface="Arial" panose="03070A02030502020204" pitchFamily="66" charset="0"/>
            </a:pPr>
            <a:endParaRPr lang="en-US" altLang="ko-KR" sz="24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3070A02030502020204" pitchFamily="66" charset="0"/>
            </a:pPr>
            <a:r>
              <a:rPr lang="ko-KR" altLang="en-US" sz="24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불러오기</a:t>
            </a:r>
            <a:r>
              <a:rPr lang="en-US" altLang="ko-KR" sz="2400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24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저장되어 있는 플레이어 데이터를 불러 옴</a:t>
            </a:r>
            <a:r>
              <a:rPr lang="en-US" altLang="ko-KR" sz="24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en-US" altLang="ko-KR" sz="2400" dirty="0" smtClean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3070A02030502020204" pitchFamily="66" charset="0"/>
            </a:pPr>
            <a:endParaRPr lang="en-US" altLang="ko-KR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3070A02030502020204" pitchFamily="66" charset="0"/>
            </a:pPr>
            <a:r>
              <a:rPr lang="ko-KR" altLang="en-US" sz="2400" dirty="0" err="1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맵툴</a:t>
            </a:r>
            <a:r>
              <a:rPr lang="ko-KR" altLang="en-US" sz="24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씬 매니저를 사용하여 맵툴화면으로 전환</a:t>
            </a:r>
            <a:r>
              <a:rPr lang="en-US" altLang="ko-KR" sz="2400" dirty="0" smtClean="0">
                <a:solidFill>
                  <a:schemeClr val="tx1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24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3070A02030502020204" pitchFamily="66" charset="0"/>
            </a:pPr>
            <a:endParaRPr lang="en-US" altLang="ko-KR" sz="2400" dirty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>
              <a:buFont typeface="Arial" panose="03070A02030502020204" pitchFamily="66" charset="0"/>
            </a:pPr>
            <a:endParaRPr lang="en-US" altLang="ko-KR" sz="2400" dirty="0" smtClean="0">
              <a:solidFill>
                <a:schemeClr val="tx1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4EFD1EB-3B53-4216-8045-A762194EE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49" y="3604669"/>
            <a:ext cx="4831899" cy="2524669"/>
          </a:xfrm>
          <a:custGeom>
            <a:avLst/>
            <a:gdLst/>
            <a:ahLst/>
            <a:cxnLst/>
            <a:rect l="l" t="t" r="r" b="b"/>
            <a:pathLst>
              <a:path w="5014800" h="2524669">
                <a:moveTo>
                  <a:pt x="0" y="0"/>
                </a:moveTo>
                <a:lnTo>
                  <a:pt x="5014800" y="0"/>
                </a:lnTo>
                <a:lnTo>
                  <a:pt x="5014800" y="2524669"/>
                </a:lnTo>
                <a:lnTo>
                  <a:pt x="0" y="2524669"/>
                </a:lnTo>
                <a:close/>
              </a:path>
            </a:pathLst>
          </a:cu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E4439B7F-6832-4D75-A187-4ABA2D09C88C}"/>
              </a:ext>
            </a:extLst>
          </p:cNvPr>
          <p:cNvSpPr/>
          <p:nvPr/>
        </p:nvSpPr>
        <p:spPr>
          <a:xfrm>
            <a:off x="3558623" y="3126086"/>
            <a:ext cx="504263" cy="66114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14" y="567881"/>
            <a:ext cx="4780470" cy="250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5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0C7A-1C94-46BF-8C39-0B962C9DD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438" y="543523"/>
            <a:ext cx="10739527" cy="1400267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pPr algn="ctr"/>
            <a:r>
              <a:rPr lang="ko-KR" altLang="en-US" sz="4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맵툴</a:t>
            </a:r>
            <a:r>
              <a:rPr lang="ko-KR" altLang="en-US" sz="4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4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4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스크롤 </a:t>
            </a:r>
            <a:r>
              <a:rPr lang="ko-KR" altLang="en-US" sz="4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기능</a:t>
            </a:r>
            <a:endParaRPr lang="en-US" altLang="ko-KR" sz="4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5BBE0513-17E1-4AA0-9E18-95E2146769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9067" y="3940630"/>
            <a:ext cx="2091575" cy="208037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5FD0D-3E15-469F-9C0A-D65AC77F6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60740" y="1943337"/>
            <a:ext cx="5003801" cy="412113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좌측의 </a:t>
            </a:r>
            <a:r>
              <a:rPr lang="ko-KR" altLang="en-US" sz="20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인게임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타일은 실제로 100x100의 크기이지만 30x30의 디스플레이 값만큼 띄우고 보이지 않는 곳은 스크롤을 이용해 보여지도록 구현. </a:t>
            </a:r>
          </a:p>
          <a:p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타일을 깔고 스크롤을 오른쪽으로 움직이면 타일이 왼쪽으로 이동하고 오른쪽의 타일이 보여진다.</a:t>
            </a:r>
          </a:p>
          <a:p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오브젝트도 마찬가지로 구현.</a:t>
            </a:r>
            <a:r>
              <a:rPr lang="ko-KR" altLang="en-US" dirty="0"/>
              <a:t> </a:t>
            </a:r>
          </a:p>
          <a:p>
            <a:endParaRPr lang="ko-KR" altLang="en-US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87327EB1-A615-4A19-9EDE-7AEEEE459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81" y="1505853"/>
            <a:ext cx="2052822" cy="211868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AE097F2-AC27-4019-9A29-69F7A5709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399" y="1496288"/>
            <a:ext cx="2149288" cy="212083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6854F25E-F4F1-4882-BB7D-E1459E7AB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868" y="3941056"/>
            <a:ext cx="2090093" cy="2080652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0AA545AE-0E16-4D4E-9A6C-D3C643812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33" y="3941622"/>
            <a:ext cx="2039180" cy="2079030"/>
          </a:xfrm>
          <a:prstGeom prst="rect">
            <a:avLst/>
          </a:prstGeom>
        </p:spPr>
      </p:pic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76DC1DD4-E06B-45F7-8DFE-CAA8DC99563C}"/>
              </a:ext>
            </a:extLst>
          </p:cNvPr>
          <p:cNvSpPr/>
          <p:nvPr/>
        </p:nvSpPr>
        <p:spPr>
          <a:xfrm>
            <a:off x="574928" y="6063614"/>
            <a:ext cx="2667000" cy="461597"/>
          </a:xfrm>
          <a:prstGeom prst="bentUpArrow">
            <a:avLst/>
          </a:prstGeom>
          <a:solidFill>
            <a:srgbClr val="FFFF0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377EDE6C-6D91-4D47-87FB-2ED3644C1AB3}"/>
              </a:ext>
            </a:extLst>
          </p:cNvPr>
          <p:cNvSpPr/>
          <p:nvPr/>
        </p:nvSpPr>
        <p:spPr>
          <a:xfrm>
            <a:off x="3425101" y="6063614"/>
            <a:ext cx="2667000" cy="461597"/>
          </a:xfrm>
          <a:prstGeom prst="bentUpArrow">
            <a:avLst/>
          </a:prstGeom>
          <a:solidFill>
            <a:srgbClr val="FFFF0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B08ABF3A-94CF-4329-AD84-6F5D33C330B2}"/>
              </a:ext>
            </a:extLst>
          </p:cNvPr>
          <p:cNvSpPr/>
          <p:nvPr/>
        </p:nvSpPr>
        <p:spPr>
          <a:xfrm>
            <a:off x="1604854" y="2697898"/>
            <a:ext cx="2849670" cy="730684"/>
          </a:xfrm>
          <a:prstGeom prst="curved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25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93FA-F510-4401-8846-90C80D3C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12" y="479988"/>
            <a:ext cx="10735648" cy="1235540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맵툴</a:t>
            </a:r>
            <a:r>
              <a:rPr lang="ko-KR" altLang="en-US" sz="4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4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4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이미지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0DD099B-3387-4D70-AFF4-CBC5E2ADFC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209" y="1713658"/>
            <a:ext cx="2047614" cy="205494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263070-C34E-4B6D-AAF0-A0903E721638}"/>
              </a:ext>
            </a:extLst>
          </p:cNvPr>
          <p:cNvSpPr txBox="1"/>
          <p:nvPr/>
        </p:nvSpPr>
        <p:spPr>
          <a:xfrm>
            <a:off x="5748751" y="4715439"/>
            <a:ext cx="525788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게임의 다양한 </a:t>
            </a:r>
            <a:r>
              <a:rPr lang="ko-KR" altLang="en-US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맵을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표현하기 위한 옵션 구현</a:t>
            </a:r>
            <a:endParaRPr lang="en-US" altLang="ko-KR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Arial"/>
              <a:buChar char="•"/>
            </a:pPr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맵툴의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옵션을 설정하여 해당 옵션의 </a:t>
            </a:r>
            <a:r>
              <a:rPr lang="ko-KR" altLang="en-US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맵을</a:t>
            </a:r>
            <a:r>
              <a:rPr lang="ko-KR" altLang="en-US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만들 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수 있음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 </a:t>
            </a:r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/>
          </a:p>
          <a:p>
            <a:pPr marL="285750" indent="-285750">
              <a:buFont typeface="Arial"/>
              <a:buChar char="•"/>
            </a:pPr>
            <a:endParaRPr lang="ko-KR" altLang="en-US" dirty="0"/>
          </a:p>
          <a:p>
            <a:pPr marL="285750" indent="-285750">
              <a:buFont typeface="Arial"/>
              <a:buChar char="•"/>
            </a:pP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841" y="3953326"/>
            <a:ext cx="2015936" cy="2004129"/>
          </a:xfrm>
          <a:prstGeom prst="rect">
            <a:avLst/>
          </a:prstGeom>
        </p:spPr>
      </p:pic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09" y="3902009"/>
            <a:ext cx="2047614" cy="2047614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97" y="1746190"/>
            <a:ext cx="2002380" cy="20053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194" y="2875026"/>
            <a:ext cx="4767297" cy="1524011"/>
          </a:xfrm>
          <a:prstGeom prst="rect">
            <a:avLst/>
          </a:prstGeom>
        </p:spPr>
      </p:pic>
      <p:sp>
        <p:nvSpPr>
          <p:cNvPr id="17" name="Arrow: Bent 16">
            <a:extLst>
              <a:ext uri="{FF2B5EF4-FFF2-40B4-BE49-F238E27FC236}">
                <a16:creationId xmlns:a16="http://schemas.microsoft.com/office/drawing/2014/main" id="{37D36615-CC35-43F5-B415-163148B4AC7A}"/>
              </a:ext>
            </a:extLst>
          </p:cNvPr>
          <p:cNvSpPr/>
          <p:nvPr/>
        </p:nvSpPr>
        <p:spPr>
          <a:xfrm flipH="1">
            <a:off x="5833336" y="2156495"/>
            <a:ext cx="3548011" cy="288617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29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E760-0CD5-46D2-AD57-F31F2E09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32" y="409638"/>
            <a:ext cx="10728322" cy="1477328"/>
          </a:xfrm>
        </p:spPr>
        <p:txBody>
          <a:bodyPr/>
          <a:lstStyle/>
          <a:p>
            <a:pPr algn="ctr"/>
            <a:r>
              <a:rPr lang="ko-KR" altLang="en-US" sz="4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맵툴</a:t>
            </a:r>
            <a:r>
              <a:rPr lang="ko-KR" altLang="en-US" sz="4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4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ko-KR" altLang="en-US" sz="4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마우스 </a:t>
            </a:r>
            <a:r>
              <a:rPr lang="ko-KR" altLang="en-US" sz="4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드래그 및 복사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/>
            </a:r>
            <a:b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2E5BA09-142E-4FCC-A52E-28FE4CB515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7545" y="4058272"/>
            <a:ext cx="2289249" cy="2340691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D587E1A-8A84-4A3B-993E-F1056E5F63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398701" y="4058273"/>
            <a:ext cx="2352555" cy="2340055"/>
          </a:xfr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76D084C-896C-4719-A016-B6DE48A0C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520" y="1483147"/>
            <a:ext cx="4776580" cy="25083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BA64EE-7743-4248-8305-3E42B67150BF}"/>
              </a:ext>
            </a:extLst>
          </p:cNvPr>
          <p:cNvSpPr txBox="1"/>
          <p:nvPr/>
        </p:nvSpPr>
        <p:spPr>
          <a:xfrm>
            <a:off x="3606247" y="1796498"/>
            <a:ext cx="461342" cy="704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8D60BE-4437-4A30-BE09-B5CF4D6C3778}"/>
              </a:ext>
            </a:extLst>
          </p:cNvPr>
          <p:cNvSpPr txBox="1"/>
          <p:nvPr/>
        </p:nvSpPr>
        <p:spPr>
          <a:xfrm>
            <a:off x="6659079" y="1878911"/>
            <a:ext cx="452182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샘플 타일에서 복사하고 싶은 타일의 맨 위 왼쪽의 타일을 우 클릭 후 드래그 하면 범위 </a:t>
            </a:r>
            <a:r>
              <a:rPr lang="ko-KR" altLang="en-US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지정가능</a:t>
            </a:r>
            <a:r>
              <a:rPr lang="en-US" altLang="ko-KR" dirty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  (드래그 시 빨간색 </a:t>
            </a:r>
            <a:r>
              <a:rPr lang="ko-KR" altLang="en-US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렉트를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 띄워 </a:t>
            </a:r>
            <a:r>
              <a:rPr lang="ko-KR" altLang="en-US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지정범위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 확인 가능) </a:t>
            </a:r>
            <a:endParaRPr 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인게임</a:t>
            </a: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 타일에 좌 클릭하면 마우스 시작 좌표부터 기존에 범위를 지정했던 만큼의 샘플 타일이 복사됨.</a:t>
            </a:r>
          </a:p>
          <a:p>
            <a:pPr marL="285750" indent="-285750">
              <a:buFont typeface="Arial"/>
              <a:buChar char="•"/>
            </a:pPr>
            <a:endParaRPr lang="ko-KR" altLang="en-US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오브젝트도 마찬가지로 드래그 동일하게 구현하였고 추가적으로 겹쳐서 배치 가능하도록 구현. </a:t>
            </a:r>
          </a:p>
          <a:p>
            <a:endParaRPr lang="ko-KR" altLang="en-US" dirty="0"/>
          </a:p>
          <a:p>
            <a:pPr>
              <a:buFont typeface="Arial"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64B726-F902-4AF2-9749-9C91FDD49674}"/>
              </a:ext>
            </a:extLst>
          </p:cNvPr>
          <p:cNvSpPr txBox="1"/>
          <p:nvPr/>
        </p:nvSpPr>
        <p:spPr>
          <a:xfrm>
            <a:off x="1739900" y="4470400"/>
            <a:ext cx="520700" cy="788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6D57F6-8574-4EB6-86A7-AB2C838E5FD7}"/>
              </a:ext>
            </a:extLst>
          </p:cNvPr>
          <p:cNvSpPr txBox="1"/>
          <p:nvPr/>
        </p:nvSpPr>
        <p:spPr>
          <a:xfrm>
            <a:off x="3608918" y="1797050"/>
            <a:ext cx="63499" cy="64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9B78E-4D7F-4194-AE82-CF40AB0B1BE7}"/>
              </a:ext>
            </a:extLst>
          </p:cNvPr>
          <p:cNvSpPr txBox="1"/>
          <p:nvPr/>
        </p:nvSpPr>
        <p:spPr>
          <a:xfrm>
            <a:off x="1737784" y="4472516"/>
            <a:ext cx="63499" cy="64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04BBB2-CCEB-4946-8004-80CB852E27D5}"/>
              </a:ext>
            </a:extLst>
          </p:cNvPr>
          <p:cNvCxnSpPr/>
          <p:nvPr/>
        </p:nvCxnSpPr>
        <p:spPr>
          <a:xfrm flipH="1">
            <a:off x="1837267" y="1854200"/>
            <a:ext cx="1689100" cy="300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BD9550-07EC-4B28-A0B1-0839E154C6A9}"/>
              </a:ext>
            </a:extLst>
          </p:cNvPr>
          <p:cNvCxnSpPr/>
          <p:nvPr/>
        </p:nvCxnSpPr>
        <p:spPr>
          <a:xfrm flipH="1">
            <a:off x="1755775" y="2212975"/>
            <a:ext cx="25400" cy="22309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134FF62-8C8C-4085-9A30-3A19DD4ECADF}"/>
              </a:ext>
            </a:extLst>
          </p:cNvPr>
          <p:cNvSpPr txBox="1"/>
          <p:nvPr/>
        </p:nvSpPr>
        <p:spPr>
          <a:xfrm>
            <a:off x="4214284" y="4671484"/>
            <a:ext cx="533400" cy="585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D0B9B7-3BF2-43BF-9E76-711E8EC363E6}"/>
              </a:ext>
            </a:extLst>
          </p:cNvPr>
          <p:cNvSpPr txBox="1"/>
          <p:nvPr/>
        </p:nvSpPr>
        <p:spPr>
          <a:xfrm>
            <a:off x="4213225" y="5059892"/>
            <a:ext cx="249767" cy="445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ECDE67-4463-4066-A4FA-ACA11507F17D}"/>
              </a:ext>
            </a:extLst>
          </p:cNvPr>
          <p:cNvSpPr txBox="1"/>
          <p:nvPr/>
        </p:nvSpPr>
        <p:spPr>
          <a:xfrm>
            <a:off x="4461933" y="4944533"/>
            <a:ext cx="292101" cy="564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023781-8544-466D-AE77-7002844EF9BA}"/>
              </a:ext>
            </a:extLst>
          </p:cNvPr>
          <p:cNvSpPr txBox="1"/>
          <p:nvPr/>
        </p:nvSpPr>
        <p:spPr>
          <a:xfrm>
            <a:off x="4206875" y="5051425"/>
            <a:ext cx="241300" cy="2042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9072AD-88D3-4D91-989A-9C00CA4628ED}"/>
              </a:ext>
            </a:extLst>
          </p:cNvPr>
          <p:cNvSpPr txBox="1"/>
          <p:nvPr/>
        </p:nvSpPr>
        <p:spPr>
          <a:xfrm>
            <a:off x="4464050" y="4940300"/>
            <a:ext cx="279400" cy="31218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4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80847-866F-494D-AA36-20323769C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64963"/>
            <a:ext cx="10741022" cy="1337628"/>
          </a:xfrm>
        </p:spPr>
        <p:txBody>
          <a:bodyPr/>
          <a:lstStyle/>
          <a:p>
            <a:pPr algn="ctr"/>
            <a:r>
              <a:rPr lang="ko-KR" altLang="en-US" sz="44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맵툴</a:t>
            </a:r>
            <a:r>
              <a:rPr lang="ko-KR" altLang="en-US" sz="4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</a:t>
            </a:r>
            <a:r>
              <a:rPr lang="en-US" altLang="ko-KR" sz="4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44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이미지 자동 변환</a:t>
            </a:r>
            <a:endParaRPr 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37B719B-0D18-485C-91F7-FFE1A3F8B0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4210" y="1404060"/>
            <a:ext cx="4470400" cy="240409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C725F7-EBD7-4B79-8CBF-E0326705504D}"/>
              </a:ext>
            </a:extLst>
          </p:cNvPr>
          <p:cNvSpPr txBox="1"/>
          <p:nvPr/>
        </p:nvSpPr>
        <p:spPr>
          <a:xfrm>
            <a:off x="6638059" y="2604325"/>
            <a:ext cx="4165600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하나의 타일을 찍었을 때 그 주변 8개의 타일의 범위에 타일을 입히면 미리 설정해 놓은 프레임의 이미지로 바뀌도록 구현.</a:t>
            </a:r>
          </a:p>
          <a:p>
            <a:pPr marL="285750" indent="-285750">
              <a:buFont typeface="Arial"/>
              <a:buChar char="•"/>
            </a:pPr>
            <a:endParaRPr lang="ko-KR" altLang="en-US" sz="20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동일한 모양의 타일을 복사했을 때 자동으로 이어지는 타일로 </a:t>
            </a:r>
            <a:r>
              <a:rPr lang="ko-KR" altLang="en-US" sz="2000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변경되는것을</a:t>
            </a:r>
            <a:r>
              <a:rPr lang="ko-KR" altLang="en-US" sz="2000" dirty="0">
                <a:latin typeface="HY엽서M" panose="02030600000101010101" pitchFamily="18" charset="-127"/>
                <a:ea typeface="HY엽서M" panose="02030600000101010101" pitchFamily="18" charset="-127"/>
              </a:rPr>
              <a:t> 확인할 수 있음.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5112A-1949-494B-99EF-59A6F5FFD5F2}"/>
              </a:ext>
            </a:extLst>
          </p:cNvPr>
          <p:cNvSpPr txBox="1"/>
          <p:nvPr/>
        </p:nvSpPr>
        <p:spPr>
          <a:xfrm>
            <a:off x="1257301" y="2146300"/>
            <a:ext cx="258234" cy="263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E36AD6-35E8-4B7A-82E9-7FD190B7CA27}"/>
              </a:ext>
            </a:extLst>
          </p:cNvPr>
          <p:cNvSpPr txBox="1"/>
          <p:nvPr/>
        </p:nvSpPr>
        <p:spPr>
          <a:xfrm>
            <a:off x="1255183" y="2241550"/>
            <a:ext cx="254001" cy="72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8FCAE6-556C-421E-B5F6-DA57057D15BB}"/>
              </a:ext>
            </a:extLst>
          </p:cNvPr>
          <p:cNvSpPr txBox="1"/>
          <p:nvPr/>
        </p:nvSpPr>
        <p:spPr>
          <a:xfrm>
            <a:off x="1347258" y="2147359"/>
            <a:ext cx="71967" cy="259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8A77A-8523-4BD4-957E-D0E5FF1FECCD}"/>
              </a:ext>
            </a:extLst>
          </p:cNvPr>
          <p:cNvSpPr txBox="1"/>
          <p:nvPr/>
        </p:nvSpPr>
        <p:spPr>
          <a:xfrm flipH="1">
            <a:off x="4686300" y="2311400"/>
            <a:ext cx="215900" cy="591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63660071-969A-4A2B-80F2-E65C04ED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084423"/>
            <a:ext cx="3244850" cy="22959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57210C-ED56-4C0F-B892-BF4BB3EAC556}"/>
              </a:ext>
            </a:extLst>
          </p:cNvPr>
          <p:cNvSpPr txBox="1"/>
          <p:nvPr/>
        </p:nvSpPr>
        <p:spPr>
          <a:xfrm>
            <a:off x="1619251" y="4394199"/>
            <a:ext cx="611717" cy="576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F9CCD8-4420-4F20-B09E-188FA2919171}"/>
              </a:ext>
            </a:extLst>
          </p:cNvPr>
          <p:cNvSpPr txBox="1"/>
          <p:nvPr/>
        </p:nvSpPr>
        <p:spPr>
          <a:xfrm>
            <a:off x="1812924" y="4393141"/>
            <a:ext cx="207433" cy="574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531BF7-4DF5-409D-A97B-E01A3A3986E4}"/>
              </a:ext>
            </a:extLst>
          </p:cNvPr>
          <p:cNvSpPr txBox="1"/>
          <p:nvPr/>
        </p:nvSpPr>
        <p:spPr>
          <a:xfrm>
            <a:off x="1621365" y="4588933"/>
            <a:ext cx="603252" cy="199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8595499-21DA-4ED6-8B3B-6C92FD881736}"/>
              </a:ext>
            </a:extLst>
          </p:cNvPr>
          <p:cNvCxnSpPr/>
          <p:nvPr/>
        </p:nvCxnSpPr>
        <p:spPr>
          <a:xfrm flipH="1" flipV="1">
            <a:off x="1520313" y="2288457"/>
            <a:ext cx="3055373" cy="38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B3A731-CAA9-4F10-A3C4-BB988278AE11}"/>
              </a:ext>
            </a:extLst>
          </p:cNvPr>
          <p:cNvCxnSpPr/>
          <p:nvPr/>
        </p:nvCxnSpPr>
        <p:spPr>
          <a:xfrm>
            <a:off x="1480063" y="2254353"/>
            <a:ext cx="668593" cy="24322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07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283D-B96A-42E2-9104-BD5C67C7F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56" y="463336"/>
            <a:ext cx="10738218" cy="82418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SAVE / LOAD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FE7A898-A274-499E-B379-05ED06C026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0349" y="1159619"/>
            <a:ext cx="3069167" cy="1964518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E6A81CA-CC09-4A97-B4F4-5D04D929A1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410401" y="2046518"/>
            <a:ext cx="3094569" cy="1443442"/>
          </a:xfr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D2144E6-1BD2-4F55-8CD5-45D5AF0E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67" y="3589985"/>
            <a:ext cx="3043766" cy="180739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BFD0543-EEB9-4352-9B62-41DB77EFE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209" y="4644080"/>
            <a:ext cx="3145366" cy="1645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94E2FF-9CDF-4253-A9DD-7C281B268A1E}"/>
              </a:ext>
            </a:extLst>
          </p:cNvPr>
          <p:cNvSpPr txBox="1"/>
          <p:nvPr/>
        </p:nvSpPr>
        <p:spPr>
          <a:xfrm>
            <a:off x="7230534" y="1816100"/>
            <a:ext cx="3975100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맵툴 세팅 중 저장을 하고 다시 불러올 수 있도록 세이브/로드 기능 구현.</a:t>
            </a:r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세이브 버튼을 클릭 후 저장할 파일의 위치와 파일 이름을 입력하면 해당 위치에 저장이 된다.</a:t>
            </a:r>
          </a:p>
          <a:p>
            <a:pPr marL="285750" indent="-285750">
              <a:buFont typeface="Arial"/>
              <a:buChar char="•"/>
            </a:pPr>
            <a:endParaRPr lang="ko-KR" altLang="en-US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latin typeface="HY엽서M" panose="02030600000101010101" pitchFamily="18" charset="-127"/>
                <a:ea typeface="HY엽서M" panose="02030600000101010101" pitchFamily="18" charset="-127"/>
              </a:rPr>
              <a:t>로드도 동일하게 로드 버튼을 누른 후 저장했던 파일의 위치와 파일 이름을 입력하면 불러와진다.</a:t>
            </a:r>
          </a:p>
          <a:p>
            <a:pPr marL="285750" indent="-285750">
              <a:buFont typeface="Arial"/>
              <a:buChar char="•"/>
            </a:pPr>
            <a:endParaRPr lang="ko-KR" altLang="en-US" dirty="0"/>
          </a:p>
          <a:p>
            <a:pPr marL="285750" indent="-285750">
              <a:buFont typeface="Arial"/>
              <a:buChar char="•"/>
            </a:pPr>
            <a:endParaRPr lang="ko-KR" altLang="en-US" dirty="0"/>
          </a:p>
          <a:p>
            <a:pPr marL="285750" indent="-285750">
              <a:buFont typeface="Arial"/>
              <a:buChar char="•"/>
            </a:pP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E30EAAC5-1C45-442B-8ECF-C90EF89F86F0}"/>
              </a:ext>
            </a:extLst>
          </p:cNvPr>
          <p:cNvSpPr/>
          <p:nvPr/>
        </p:nvSpPr>
        <p:spPr>
          <a:xfrm flipH="1">
            <a:off x="1807887" y="2134023"/>
            <a:ext cx="283632" cy="635001"/>
          </a:xfrm>
          <a:prstGeom prst="bent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CCEB6A-044C-4E8F-964F-ACADCEFA354B}"/>
              </a:ext>
            </a:extLst>
          </p:cNvPr>
          <p:cNvSpPr txBox="1"/>
          <p:nvPr/>
        </p:nvSpPr>
        <p:spPr>
          <a:xfrm>
            <a:off x="5829301" y="2451100"/>
            <a:ext cx="266700" cy="246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1E8738-CD03-4E5C-B4B2-016089ABC568}"/>
              </a:ext>
            </a:extLst>
          </p:cNvPr>
          <p:cNvCxnSpPr/>
          <p:nvPr/>
        </p:nvCxnSpPr>
        <p:spPr>
          <a:xfrm>
            <a:off x="1425575" y="1459442"/>
            <a:ext cx="4326465" cy="9948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Up 15">
            <a:extLst>
              <a:ext uri="{FF2B5EF4-FFF2-40B4-BE49-F238E27FC236}">
                <a16:creationId xmlns:a16="http://schemas.microsoft.com/office/drawing/2014/main" id="{9249EE09-517C-4C21-AE26-269568E3AEF6}"/>
              </a:ext>
            </a:extLst>
          </p:cNvPr>
          <p:cNvSpPr/>
          <p:nvPr/>
        </p:nvSpPr>
        <p:spPr>
          <a:xfrm>
            <a:off x="2752768" y="4758011"/>
            <a:ext cx="131233" cy="232834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3FCC48-28FC-4BA1-9EBF-E774B7C4AC1F}"/>
              </a:ext>
            </a:extLst>
          </p:cNvPr>
          <p:cNvCxnSpPr/>
          <p:nvPr/>
        </p:nvCxnSpPr>
        <p:spPr>
          <a:xfrm flipH="1">
            <a:off x="4399492" y="3129492"/>
            <a:ext cx="728134" cy="1968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3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</TotalTime>
  <Words>835</Words>
  <Application>Microsoft Office PowerPoint</Application>
  <PresentationFormat>와이드스크린</PresentationFormat>
  <Paragraphs>199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HY목각파임B</vt:lpstr>
      <vt:lpstr>HY엽서M</vt:lpstr>
      <vt:lpstr>맑은 고딕</vt:lpstr>
      <vt:lpstr>휴먼모음T</vt:lpstr>
      <vt:lpstr>Arial</vt:lpstr>
      <vt:lpstr>Bahnschrift Condensed</vt:lpstr>
      <vt:lpstr>Comic Sans MS</vt:lpstr>
      <vt:lpstr>Tw Cen MT</vt:lpstr>
      <vt:lpstr>Office 테마</vt:lpstr>
      <vt:lpstr>1_Office 테마</vt:lpstr>
      <vt:lpstr>스타듀밸리  포트폴리오 기술 문서 </vt:lpstr>
      <vt:lpstr>제작 기반 </vt:lpstr>
      <vt:lpstr>팀 소개</vt:lpstr>
      <vt:lpstr> 타이틀 화면</vt:lpstr>
      <vt:lpstr>맵툴 - 스크롤 기능</vt:lpstr>
      <vt:lpstr>맵툴 - 이미지</vt:lpstr>
      <vt:lpstr>맵툴 - 마우스 드래그 및 복사 </vt:lpstr>
      <vt:lpstr>맵툴 - 이미지 자동 변환</vt:lpstr>
      <vt:lpstr>SAVE / LOAD</vt:lpstr>
      <vt:lpstr>CLASS DESIGN</vt:lpstr>
      <vt:lpstr>                PLAYER INTERATION  </vt:lpstr>
      <vt:lpstr>PowerPoint 프레젠테이션</vt:lpstr>
      <vt:lpstr>Z-ORDER</vt:lpstr>
      <vt:lpstr>PLAYER ENERGY / HP</vt:lpstr>
      <vt:lpstr>PowerPoint 프레젠테이션</vt:lpstr>
      <vt:lpstr>PowerPoint 프레젠테이션</vt:lpstr>
      <vt:lpstr>작물 기르기, 수확, 스프링클러</vt:lpstr>
      <vt:lpstr>PowerPoint 프레젠테이션</vt:lpstr>
      <vt:lpstr>광산 맵 이동</vt:lpstr>
      <vt:lpstr>광산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Nia Kim</dc:creator>
  <cp:lastModifiedBy>Nia Kim</cp:lastModifiedBy>
  <cp:revision>1210</cp:revision>
  <dcterms:created xsi:type="dcterms:W3CDTF">2020-09-25T02:06:49Z</dcterms:created>
  <dcterms:modified xsi:type="dcterms:W3CDTF">2020-10-24T03:45:11Z</dcterms:modified>
</cp:coreProperties>
</file>